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72" r:id="rId4"/>
    <p:sldMasterId id="2147483773" r:id="rId5"/>
    <p:sldMasterId id="2147483774" r:id="rId6"/>
    <p:sldMasterId id="2147483775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</p:sldIdLst>
  <p:sldSz cy="5143500" cx="9144000"/>
  <p:notesSz cx="6858000" cy="9144000"/>
  <p:embeddedFontLst>
    <p:embeddedFont>
      <p:font typeface="Ubuntu"/>
      <p:regular r:id="rId54"/>
      <p:bold r:id="rId55"/>
      <p:italic r:id="rId56"/>
      <p:boldItalic r:id="rId57"/>
    </p:embeddedFont>
    <p:embeddedFont>
      <p:font typeface="Roboto Medium"/>
      <p:regular r:id="rId58"/>
      <p:bold r:id="rId59"/>
      <p:italic r:id="rId60"/>
      <p:boldItalic r:id="rId61"/>
    </p:embeddedFont>
    <p:embeddedFont>
      <p:font typeface="Fira Sans Extra Condensed Medium"/>
      <p:regular r:id="rId62"/>
      <p:bold r:id="rId63"/>
      <p:italic r:id="rId64"/>
      <p:boldItalic r:id="rId65"/>
    </p:embeddedFont>
    <p:embeddedFont>
      <p:font typeface="Barlow Semi Condensed Medium"/>
      <p:regular r:id="rId66"/>
      <p:bold r:id="rId67"/>
      <p:italic r:id="rId68"/>
      <p:boldItalic r:id="rId69"/>
    </p:embeddedFont>
    <p:embeddedFont>
      <p:font typeface="IBM Plex Mono"/>
      <p:regular r:id="rId70"/>
      <p:bold r:id="rId71"/>
      <p:italic r:id="rId72"/>
      <p:boldItalic r:id="rId73"/>
    </p:embeddedFont>
    <p:embeddedFont>
      <p:font typeface="Marvel"/>
      <p:regular r:id="rId74"/>
      <p:bold r:id="rId75"/>
      <p:italic r:id="rId76"/>
      <p:boldItalic r:id="rId77"/>
    </p:embeddedFont>
    <p:embeddedFont>
      <p:font typeface="IBM Plex Sans"/>
      <p:regular r:id="rId78"/>
      <p:bold r:id="rId79"/>
      <p:italic r:id="rId80"/>
      <p:boldItalic r:id="rId81"/>
    </p:embeddedFont>
    <p:embeddedFont>
      <p:font typeface="Roboto"/>
      <p:regular r:id="rId82"/>
      <p:bold r:id="rId83"/>
      <p:italic r:id="rId84"/>
      <p:boldItalic r:id="rId85"/>
    </p:embeddedFont>
    <p:embeddedFont>
      <p:font typeface="Playfair Display"/>
      <p:regular r:id="rId86"/>
      <p:bold r:id="rId87"/>
      <p:italic r:id="rId88"/>
      <p:boldItalic r:id="rId89"/>
    </p:embeddedFont>
    <p:embeddedFont>
      <p:font typeface="Montserrat"/>
      <p:regular r:id="rId90"/>
      <p:bold r:id="rId91"/>
      <p:italic r:id="rId92"/>
      <p:boldItalic r:id="rId93"/>
    </p:embeddedFont>
    <p:embeddedFont>
      <p:font typeface="IBM Plex Mono Light"/>
      <p:regular r:id="rId94"/>
      <p:bold r:id="rId95"/>
      <p:italic r:id="rId96"/>
      <p:boldItalic r:id="rId97"/>
    </p:embeddedFont>
    <p:embeddedFont>
      <p:font typeface="Barlow Semi Condensed"/>
      <p:regular r:id="rId98"/>
      <p:bold r:id="rId99"/>
      <p:italic r:id="rId100"/>
      <p:boldItalic r:id="rId101"/>
    </p:embeddedFont>
    <p:embeddedFont>
      <p:font typeface="IBM Plex Sans SemiBold"/>
      <p:regular r:id="rId102"/>
      <p:bold r:id="rId103"/>
      <p:italic r:id="rId104"/>
      <p:boldItalic r:id="rId10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05" Type="http://schemas.openxmlformats.org/officeDocument/2006/relationships/font" Target="fonts/IBMPlexSansSemiBold-boldItalic.fntdata"/><Relationship Id="rId104" Type="http://schemas.openxmlformats.org/officeDocument/2006/relationships/font" Target="fonts/IBMPlexSansSemiBold-italic.fntdata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103" Type="http://schemas.openxmlformats.org/officeDocument/2006/relationships/font" Target="fonts/IBMPlexSansSemiBold-bold.fntdata"/><Relationship Id="rId102" Type="http://schemas.openxmlformats.org/officeDocument/2006/relationships/font" Target="fonts/IBMPlexSansSemiBold-regular.fntdata"/><Relationship Id="rId101" Type="http://schemas.openxmlformats.org/officeDocument/2006/relationships/font" Target="fonts/BarlowSemiCondensed-boldItalic.fntdata"/><Relationship Id="rId100" Type="http://schemas.openxmlformats.org/officeDocument/2006/relationships/font" Target="fonts/BarlowSemiCondensed-italic.fntdata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95" Type="http://schemas.openxmlformats.org/officeDocument/2006/relationships/font" Target="fonts/IBMPlexMonoLight-bold.fntdata"/><Relationship Id="rId94" Type="http://schemas.openxmlformats.org/officeDocument/2006/relationships/font" Target="fonts/IBMPlexMonoLight-regular.fntdata"/><Relationship Id="rId97" Type="http://schemas.openxmlformats.org/officeDocument/2006/relationships/font" Target="fonts/IBMPlexMonoLight-boldItalic.fntdata"/><Relationship Id="rId96" Type="http://schemas.openxmlformats.org/officeDocument/2006/relationships/font" Target="fonts/IBMPlexMonoLight-italic.fntdata"/><Relationship Id="rId11" Type="http://schemas.openxmlformats.org/officeDocument/2006/relationships/slide" Target="slides/slide3.xml"/><Relationship Id="rId99" Type="http://schemas.openxmlformats.org/officeDocument/2006/relationships/font" Target="fonts/BarlowSemiCondensed-bold.fntdata"/><Relationship Id="rId10" Type="http://schemas.openxmlformats.org/officeDocument/2006/relationships/slide" Target="slides/slide2.xml"/><Relationship Id="rId98" Type="http://schemas.openxmlformats.org/officeDocument/2006/relationships/font" Target="fonts/BarlowSemiCondensed-regular.fntdata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91" Type="http://schemas.openxmlformats.org/officeDocument/2006/relationships/font" Target="fonts/Montserrat-bold.fntdata"/><Relationship Id="rId90" Type="http://schemas.openxmlformats.org/officeDocument/2006/relationships/font" Target="fonts/Montserrat-regular.fntdata"/><Relationship Id="rId93" Type="http://schemas.openxmlformats.org/officeDocument/2006/relationships/font" Target="fonts/Montserrat-boldItalic.fntdata"/><Relationship Id="rId92" Type="http://schemas.openxmlformats.org/officeDocument/2006/relationships/font" Target="fonts/Montserrat-italic.fntdata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84" Type="http://schemas.openxmlformats.org/officeDocument/2006/relationships/font" Target="fonts/Roboto-italic.fntdata"/><Relationship Id="rId83" Type="http://schemas.openxmlformats.org/officeDocument/2006/relationships/font" Target="fonts/Roboto-bold.fntdata"/><Relationship Id="rId86" Type="http://schemas.openxmlformats.org/officeDocument/2006/relationships/font" Target="fonts/PlayfairDisplay-regular.fntdata"/><Relationship Id="rId85" Type="http://schemas.openxmlformats.org/officeDocument/2006/relationships/font" Target="fonts/Roboto-boldItalic.fntdata"/><Relationship Id="rId88" Type="http://schemas.openxmlformats.org/officeDocument/2006/relationships/font" Target="fonts/PlayfairDisplay-italic.fntdata"/><Relationship Id="rId87" Type="http://schemas.openxmlformats.org/officeDocument/2006/relationships/font" Target="fonts/PlayfairDisplay-bold.fntdata"/><Relationship Id="rId89" Type="http://schemas.openxmlformats.org/officeDocument/2006/relationships/font" Target="fonts/PlayfairDisplay-boldItalic.fntdata"/><Relationship Id="rId80" Type="http://schemas.openxmlformats.org/officeDocument/2006/relationships/font" Target="fonts/IBMPlexSans-italic.fntdata"/><Relationship Id="rId82" Type="http://schemas.openxmlformats.org/officeDocument/2006/relationships/font" Target="fonts/Roboto-regular.fntdata"/><Relationship Id="rId81" Type="http://schemas.openxmlformats.org/officeDocument/2006/relationships/font" Target="fonts/IBMPlex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73" Type="http://schemas.openxmlformats.org/officeDocument/2006/relationships/font" Target="fonts/IBMPlexMono-boldItalic.fntdata"/><Relationship Id="rId72" Type="http://schemas.openxmlformats.org/officeDocument/2006/relationships/font" Target="fonts/IBMPlexMono-italic.fntdata"/><Relationship Id="rId75" Type="http://schemas.openxmlformats.org/officeDocument/2006/relationships/font" Target="fonts/Marvel-bold.fntdata"/><Relationship Id="rId74" Type="http://schemas.openxmlformats.org/officeDocument/2006/relationships/font" Target="fonts/Marvel-regular.fntdata"/><Relationship Id="rId77" Type="http://schemas.openxmlformats.org/officeDocument/2006/relationships/font" Target="fonts/Marvel-boldItalic.fntdata"/><Relationship Id="rId76" Type="http://schemas.openxmlformats.org/officeDocument/2006/relationships/font" Target="fonts/Marvel-italic.fntdata"/><Relationship Id="rId79" Type="http://schemas.openxmlformats.org/officeDocument/2006/relationships/font" Target="fonts/IBMPlexSans-bold.fntdata"/><Relationship Id="rId78" Type="http://schemas.openxmlformats.org/officeDocument/2006/relationships/font" Target="fonts/IBMPlexSans-regular.fntdata"/><Relationship Id="rId71" Type="http://schemas.openxmlformats.org/officeDocument/2006/relationships/font" Target="fonts/IBMPlexMono-bold.fntdata"/><Relationship Id="rId70" Type="http://schemas.openxmlformats.org/officeDocument/2006/relationships/font" Target="fonts/IBMPlexMono-regular.fntdata"/><Relationship Id="rId62" Type="http://schemas.openxmlformats.org/officeDocument/2006/relationships/font" Target="fonts/FiraSansExtraCondensedMedium-regular.fntdata"/><Relationship Id="rId61" Type="http://schemas.openxmlformats.org/officeDocument/2006/relationships/font" Target="fonts/RobotoMedium-boldItalic.fntdata"/><Relationship Id="rId64" Type="http://schemas.openxmlformats.org/officeDocument/2006/relationships/font" Target="fonts/FiraSansExtraCondensedMedium-italic.fntdata"/><Relationship Id="rId63" Type="http://schemas.openxmlformats.org/officeDocument/2006/relationships/font" Target="fonts/FiraSansExtraCondensedMedium-bold.fntdata"/><Relationship Id="rId66" Type="http://schemas.openxmlformats.org/officeDocument/2006/relationships/font" Target="fonts/BarlowSemiCondensedMedium-regular.fntdata"/><Relationship Id="rId65" Type="http://schemas.openxmlformats.org/officeDocument/2006/relationships/font" Target="fonts/FiraSansExtraCondensedMedium-boldItalic.fntdata"/><Relationship Id="rId68" Type="http://schemas.openxmlformats.org/officeDocument/2006/relationships/font" Target="fonts/BarlowSemiCondensedMedium-italic.fntdata"/><Relationship Id="rId67" Type="http://schemas.openxmlformats.org/officeDocument/2006/relationships/font" Target="fonts/BarlowSemiCondensedMedium-bold.fntdata"/><Relationship Id="rId60" Type="http://schemas.openxmlformats.org/officeDocument/2006/relationships/font" Target="fonts/RobotoMedium-italic.fntdata"/><Relationship Id="rId69" Type="http://schemas.openxmlformats.org/officeDocument/2006/relationships/font" Target="fonts/BarlowSemiCondensedMedium-boldItalic.fntdata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55" Type="http://schemas.openxmlformats.org/officeDocument/2006/relationships/font" Target="fonts/Ubuntu-bold.fntdata"/><Relationship Id="rId54" Type="http://schemas.openxmlformats.org/officeDocument/2006/relationships/font" Target="fonts/Ubuntu-regular.fntdata"/><Relationship Id="rId57" Type="http://schemas.openxmlformats.org/officeDocument/2006/relationships/font" Target="fonts/Ubuntu-boldItalic.fntdata"/><Relationship Id="rId56" Type="http://schemas.openxmlformats.org/officeDocument/2006/relationships/font" Target="fonts/Ubuntu-italic.fntdata"/><Relationship Id="rId59" Type="http://schemas.openxmlformats.org/officeDocument/2006/relationships/font" Target="fonts/RobotoMedium-bold.fntdata"/><Relationship Id="rId58" Type="http://schemas.openxmlformats.org/officeDocument/2006/relationships/font" Target="fonts/Roboto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441f010ab7_0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2" name="Google Shape;712;g1441f010ab7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Выбери любой подходящий макет с названием “Титульник”.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1441f010ab7_0_3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8" name="Google Shape;778;g1441f010ab7_0_3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1441f010ab7_0_8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5" name="Google Shape;785;g1441f010ab7_0_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441f010ab7_0_3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1" name="Google Shape;791;g1441f010ab7_0_3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441f010ab7_0_3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8" name="Google Shape;798;g1441f010ab7_0_3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441f010ab7_0_3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6" name="Google Shape;806;g1441f010ab7_0_3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441f010ab7_0_3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3" name="Google Shape;813;g1441f010ab7_0_3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441f010ab7_0_3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1" name="Google Shape;821;g1441f010ab7_0_3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441f010ab7_0_3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8" name="Google Shape;828;g1441f010ab7_0_3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1441f010ab7_0_8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6" name="Google Shape;836;g1441f010ab7_0_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1441f010ab7_0_3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3" name="Google Shape;843;g1441f010ab7_0_3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441f010ab7_0_2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1441f010ab7_0_2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441f010ab7_0_3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1" name="Google Shape;851;g1441f010ab7_0_3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1441f010ab7_0_3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8" name="Google Shape;858;g1441f010ab7_0_3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441f010ab7_0_5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6" name="Google Shape;866;g1441f010ab7_0_5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1441f010ab7_0_5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5" name="Google Shape;875;g1441f010ab7_0_5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1441f010ab7_0_3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6" name="Google Shape;886;g1441f010ab7_0_3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1441f010ab7_0_8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2" name="Google Shape;892;g1441f010ab7_0_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1441f010ab7_0_8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9" name="Google Shape;899;g1441f010ab7_0_8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441f010ab7_0_3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8" name="Google Shape;908;g1441f010ab7_0_3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1441f010ab7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5" name="Google Shape;915;g1441f010ab7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1441f010ab7_0_3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2" name="Google Shape;922;g1441f010ab7_0_3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441f010ab7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6" name="Google Shape;726;g1441f010ab7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1441f010ab7_0_4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1" name="Google Shape;931;g1441f010ab7_0_4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1441f010ab7_0_4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0" name="Google Shape;940;g1441f010ab7_0_4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441f010ab7_0_48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6" name="Google Shape;946;g1441f010ab7_0_4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145f009eb85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5" name="Google Shape;955;g145f009eb85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1441f010ab7_0_4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1" name="Google Shape;961;g1441f010ab7_0_4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1441f010ab7_0_9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9" name="Google Shape;969;g1441f010ab7_0_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1441f010ab7_0_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4" name="Google Shape;974;g1441f010ab7_0_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441f010ab7_0_50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2" name="Google Shape;982;g1441f010ab7_0_5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145f009eb85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8" name="Google Shape;988;g145f009eb85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145f009eb85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7" name="Google Shape;997;g145f009eb85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441f010ab7_0_2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1" name="Google Shape;731;g1441f010ab7_0_2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1441f010ab7_0_6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6" name="Google Shape;1006;g1441f010ab7_0_6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145f009eb85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6" name="Google Shape;1026;g145f009eb85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45f009eb85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5" name="Google Shape;1035;g145f009eb85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1441f010ab7_0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2" name="Google Shape;1052;g1441f010ab7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1441f010ab7_0_1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8" name="Google Shape;1058;g1441f010ab7_0_1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1441f010ab7_0_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4" name="Google Shape;1064;g1441f010ab7_0_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 совсем. Но всегда используем в конце презентации.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441f010ab7_0_2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8" name="Google Shape;738;g1441f010ab7_0_2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1441f010ab7_0_2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5" name="Google Shape;745;g1441f010ab7_0_2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45f009eb85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2" name="Google Shape;752;g145f009eb85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441f010ab7_0_2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5" name="Google Shape;765;g1441f010ab7_0_2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441f010ab7_0_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2" name="Google Shape;772;g1441f010ab7_0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3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5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3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Relationship Id="rId3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6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3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Relationship Id="rId3" Type="http://schemas.openxmlformats.org/officeDocument/2006/relationships/image" Target="../media/image5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0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7" name="Google Shape;567;p10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68" name="Google Shape;568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0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71" name="Google Shape;571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0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10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75" name="Google Shape;575;p10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6" name="Google Shape;576;p10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7" name="Google Shape;577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80" name="Google Shape;580;p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83" name="Google Shape;583;p1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4" name="Google Shape;584;p1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1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5_Титульный слайд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10"/>
          <p:cNvSpPr txBox="1"/>
          <p:nvPr>
            <p:ph type="title"/>
          </p:nvPr>
        </p:nvSpPr>
        <p:spPr>
          <a:xfrm>
            <a:off x="518135" y="2172116"/>
            <a:ext cx="7438500" cy="19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Roboto Medium"/>
              <a:buNone/>
              <a:defRPr b="0" i="0" sz="54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9" name="Google Shape;589;p110"/>
          <p:cNvSpPr txBox="1"/>
          <p:nvPr>
            <p:ph idx="1" type="body"/>
          </p:nvPr>
        </p:nvSpPr>
        <p:spPr>
          <a:xfrm>
            <a:off x="518135" y="4285871"/>
            <a:ext cx="74385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112142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11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592" name="Google Shape;592;p111"/>
          <p:cNvSpPr txBox="1"/>
          <p:nvPr>
            <p:ph idx="1" type="body"/>
          </p:nvPr>
        </p:nvSpPr>
        <p:spPr>
          <a:xfrm>
            <a:off x="540515" y="1675742"/>
            <a:ext cx="8063100" cy="25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593" name="Google Shape;593;p111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4" name="Google Shape;594;p1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5" name="Google Shape;595;p111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3">
  <p:cSld name="CUSTOM_13"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12"/>
          <p:cNvSpPr txBox="1"/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8" name="Google Shape;598;p112"/>
          <p:cNvSpPr txBox="1"/>
          <p:nvPr>
            <p:ph idx="1" type="subTitle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599" name="Google Shape;599;p112"/>
          <p:cNvSpPr txBox="1"/>
          <p:nvPr>
            <p:ph idx="2" type="subTitle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00" name="Google Shape;600;p112"/>
          <p:cNvSpPr txBox="1"/>
          <p:nvPr>
            <p:ph idx="3" type="subTitle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01" name="Google Shape;601;p112"/>
          <p:cNvSpPr txBox="1"/>
          <p:nvPr>
            <p:ph idx="4" type="subTitle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02" name="Google Shape;602;p112"/>
          <p:cNvSpPr txBox="1"/>
          <p:nvPr>
            <p:ph idx="5" type="subTitle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03" name="Google Shape;603;p112"/>
          <p:cNvSpPr txBox="1"/>
          <p:nvPr>
            <p:ph idx="6" type="subTitle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Для цитат">
  <p:cSld name="CUSTOM_2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1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76375" y="330150"/>
            <a:ext cx="4391259" cy="44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2"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114"/>
          <p:cNvSpPr txBox="1"/>
          <p:nvPr>
            <p:ph idx="1" type="subTitle"/>
          </p:nvPr>
        </p:nvSpPr>
        <p:spPr>
          <a:xfrm flipH="1">
            <a:off x="5987974" y="2825713"/>
            <a:ext cx="2229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608" name="Google Shape;608;p114"/>
          <p:cNvSpPr txBox="1"/>
          <p:nvPr>
            <p:ph idx="2" type="subTitle"/>
          </p:nvPr>
        </p:nvSpPr>
        <p:spPr>
          <a:xfrm flipH="1">
            <a:off x="927040" y="1249988"/>
            <a:ext cx="2229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609" name="Google Shape;609;p114"/>
          <p:cNvSpPr txBox="1"/>
          <p:nvPr>
            <p:ph idx="3" type="subTitle"/>
          </p:nvPr>
        </p:nvSpPr>
        <p:spPr>
          <a:xfrm flipH="1">
            <a:off x="927040" y="2825713"/>
            <a:ext cx="2229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610" name="Google Shape;610;p114"/>
          <p:cNvSpPr txBox="1"/>
          <p:nvPr>
            <p:ph type="title"/>
          </p:nvPr>
        </p:nvSpPr>
        <p:spPr>
          <a:xfrm flipH="1">
            <a:off x="4912038" y="3128245"/>
            <a:ext cx="7395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/>
        </p:txBody>
      </p:sp>
      <p:sp>
        <p:nvSpPr>
          <p:cNvPr id="611" name="Google Shape;611;p114"/>
          <p:cNvSpPr txBox="1"/>
          <p:nvPr>
            <p:ph idx="4" type="title"/>
          </p:nvPr>
        </p:nvSpPr>
        <p:spPr>
          <a:xfrm flipH="1">
            <a:off x="3474314" y="1548787"/>
            <a:ext cx="7395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/>
        </p:txBody>
      </p:sp>
      <p:sp>
        <p:nvSpPr>
          <p:cNvPr id="612" name="Google Shape;612;p114"/>
          <p:cNvSpPr txBox="1"/>
          <p:nvPr>
            <p:ph idx="5" type="title"/>
          </p:nvPr>
        </p:nvSpPr>
        <p:spPr>
          <a:xfrm flipH="1">
            <a:off x="3474314" y="3128245"/>
            <a:ext cx="7395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/>
        </p:txBody>
      </p:sp>
      <p:sp>
        <p:nvSpPr>
          <p:cNvPr id="613" name="Google Shape;613;p114"/>
          <p:cNvSpPr txBox="1"/>
          <p:nvPr>
            <p:ph idx="6" type="subTitle"/>
          </p:nvPr>
        </p:nvSpPr>
        <p:spPr>
          <a:xfrm flipH="1">
            <a:off x="1314640" y="1790813"/>
            <a:ext cx="1841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114"/>
          <p:cNvSpPr txBox="1"/>
          <p:nvPr>
            <p:ph idx="7" type="subTitle"/>
          </p:nvPr>
        </p:nvSpPr>
        <p:spPr>
          <a:xfrm flipH="1">
            <a:off x="1314640" y="3391888"/>
            <a:ext cx="1841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14"/>
          <p:cNvSpPr txBox="1"/>
          <p:nvPr>
            <p:ph idx="8" type="subTitle"/>
          </p:nvPr>
        </p:nvSpPr>
        <p:spPr>
          <a:xfrm flipH="1">
            <a:off x="5987974" y="3287938"/>
            <a:ext cx="1841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6" name="Google Shape;616;p114"/>
          <p:cNvSpPr txBox="1"/>
          <p:nvPr>
            <p:ph idx="9" type="subTitle"/>
          </p:nvPr>
        </p:nvSpPr>
        <p:spPr>
          <a:xfrm flipH="1">
            <a:off x="5987974" y="1249988"/>
            <a:ext cx="2229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617" name="Google Shape;617;p114"/>
          <p:cNvSpPr txBox="1"/>
          <p:nvPr>
            <p:ph idx="13" type="title"/>
          </p:nvPr>
        </p:nvSpPr>
        <p:spPr>
          <a:xfrm flipH="1">
            <a:off x="4912060" y="1548787"/>
            <a:ext cx="7395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/>
        </p:txBody>
      </p:sp>
      <p:sp>
        <p:nvSpPr>
          <p:cNvPr id="618" name="Google Shape;618;p114"/>
          <p:cNvSpPr txBox="1"/>
          <p:nvPr>
            <p:ph idx="14" type="subTitle"/>
          </p:nvPr>
        </p:nvSpPr>
        <p:spPr>
          <a:xfrm flipH="1">
            <a:off x="5987974" y="1807138"/>
            <a:ext cx="1841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">
  <p:cSld name="TITLE_ONLY_1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15"/>
          <p:cNvSpPr txBox="1"/>
          <p:nvPr>
            <p:ph type="title"/>
          </p:nvPr>
        </p:nvSpPr>
        <p:spPr>
          <a:xfrm>
            <a:off x="719750" y="445025"/>
            <a:ext cx="770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Число-заголовок 1">
  <p:cSld name="BIG_NUMBER_1"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2" name="Google Shape;622;p116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623" name="Google Shape;623;p116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116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116"/>
            <p:cNvSpPr/>
            <p:nvPr/>
          </p:nvSpPr>
          <p:spPr>
            <a:xfrm>
              <a:off x="1119425" y="238125"/>
              <a:ext cx="5331675" cy="5174300"/>
            </a:xfrm>
            <a:custGeom>
              <a:rect b="b" l="l" r="r" t="t"/>
              <a:pathLst>
                <a:path extrusionOk="0" h="206972" w="213267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6" name="Google Shape;626;p116"/>
          <p:cNvSpPr txBox="1"/>
          <p:nvPr>
            <p:ph idx="1" type="subTitle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27" name="Google Shape;627;p116"/>
          <p:cNvSpPr txBox="1"/>
          <p:nvPr>
            <p:ph type="title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17"/>
          <p:cNvSpPr txBox="1"/>
          <p:nvPr>
            <p:ph type="title"/>
          </p:nvPr>
        </p:nvSpPr>
        <p:spPr>
          <a:xfrm>
            <a:off x="2866925" y="1282725"/>
            <a:ext cx="39870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630" name="Google Shape;630;p117"/>
          <p:cNvSpPr txBox="1"/>
          <p:nvPr>
            <p:ph idx="1" type="subTitle"/>
          </p:nvPr>
        </p:nvSpPr>
        <p:spPr>
          <a:xfrm>
            <a:off x="2866925" y="2187225"/>
            <a:ext cx="34233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631" name="Google Shape;631;p117"/>
          <p:cNvSpPr txBox="1"/>
          <p:nvPr>
            <p:ph idx="2" type="title"/>
          </p:nvPr>
        </p:nvSpPr>
        <p:spPr>
          <a:xfrm>
            <a:off x="2866925" y="2763819"/>
            <a:ext cx="39870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632" name="Google Shape;632;p117"/>
          <p:cNvSpPr txBox="1"/>
          <p:nvPr>
            <p:ph idx="3" type="subTitle"/>
          </p:nvPr>
        </p:nvSpPr>
        <p:spPr>
          <a:xfrm>
            <a:off x="2866925" y="3657672"/>
            <a:ext cx="34233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6_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18"/>
          <p:cNvSpPr txBox="1"/>
          <p:nvPr>
            <p:ph type="title"/>
          </p:nvPr>
        </p:nvSpPr>
        <p:spPr>
          <a:xfrm>
            <a:off x="1082925" y="957754"/>
            <a:ext cx="18165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635" name="Google Shape;635;p118"/>
          <p:cNvSpPr txBox="1"/>
          <p:nvPr>
            <p:ph idx="1" type="subTitle"/>
          </p:nvPr>
        </p:nvSpPr>
        <p:spPr>
          <a:xfrm>
            <a:off x="1082925" y="1938454"/>
            <a:ext cx="18165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636" name="Google Shape;636;p118"/>
          <p:cNvSpPr txBox="1"/>
          <p:nvPr>
            <p:ph idx="2" type="title"/>
          </p:nvPr>
        </p:nvSpPr>
        <p:spPr>
          <a:xfrm>
            <a:off x="3663750" y="957754"/>
            <a:ext cx="18165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637" name="Google Shape;637;p118"/>
          <p:cNvSpPr txBox="1"/>
          <p:nvPr>
            <p:ph idx="3" type="subTitle"/>
          </p:nvPr>
        </p:nvSpPr>
        <p:spPr>
          <a:xfrm>
            <a:off x="3663750" y="1938454"/>
            <a:ext cx="18165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638" name="Google Shape;638;p118"/>
          <p:cNvSpPr txBox="1"/>
          <p:nvPr>
            <p:ph idx="4" type="title"/>
          </p:nvPr>
        </p:nvSpPr>
        <p:spPr>
          <a:xfrm>
            <a:off x="6244575" y="957754"/>
            <a:ext cx="18165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639" name="Google Shape;639;p118"/>
          <p:cNvSpPr txBox="1"/>
          <p:nvPr>
            <p:ph idx="5" type="subTitle"/>
          </p:nvPr>
        </p:nvSpPr>
        <p:spPr>
          <a:xfrm>
            <a:off x="6244575" y="1938454"/>
            <a:ext cx="18165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19"/>
          <p:cNvSpPr/>
          <p:nvPr/>
        </p:nvSpPr>
        <p:spPr>
          <a:xfrm>
            <a:off x="1578888" y="1536078"/>
            <a:ext cx="7618500" cy="4869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119"/>
          <p:cNvSpPr txBox="1"/>
          <p:nvPr>
            <p:ph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43" name="Google Shape;643;p119"/>
          <p:cNvSpPr txBox="1"/>
          <p:nvPr>
            <p:ph idx="1" type="subTitle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44" name="Google Shape;644;p119"/>
          <p:cNvSpPr txBox="1"/>
          <p:nvPr>
            <p:ph idx="2" type="title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645" name="Google Shape;645;p119"/>
          <p:cNvSpPr txBox="1"/>
          <p:nvPr>
            <p:ph idx="3" type="ctrTitle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46" name="Google Shape;646;p119"/>
          <p:cNvSpPr txBox="1"/>
          <p:nvPr>
            <p:ph idx="4" type="subTitle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47" name="Google Shape;647;p119"/>
          <p:cNvSpPr txBox="1"/>
          <p:nvPr>
            <p:ph idx="5" type="title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648" name="Google Shape;648;p119"/>
          <p:cNvSpPr txBox="1"/>
          <p:nvPr>
            <p:ph idx="6" type="ctrTitle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49" name="Google Shape;649;p119"/>
          <p:cNvSpPr txBox="1"/>
          <p:nvPr>
            <p:ph idx="7" type="subTitle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50" name="Google Shape;650;p119"/>
          <p:cNvSpPr txBox="1"/>
          <p:nvPr>
            <p:ph idx="8" type="title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651" name="Google Shape;651;p119"/>
          <p:cNvSpPr txBox="1"/>
          <p:nvPr>
            <p:ph idx="9" type="ctrTitle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52" name="Google Shape;652;p119"/>
          <p:cNvSpPr txBox="1"/>
          <p:nvPr>
            <p:ph idx="13" type="subTitle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53" name="Google Shape;653;p119"/>
          <p:cNvSpPr txBox="1"/>
          <p:nvPr>
            <p:ph idx="14" type="title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654" name="Google Shape;654;p119"/>
          <p:cNvSpPr txBox="1"/>
          <p:nvPr>
            <p:ph idx="15" type="ctrTitle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55" name="Google Shape;655;p119"/>
          <p:cNvSpPr txBox="1"/>
          <p:nvPr>
            <p:ph idx="16" type="subTitle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56" name="Google Shape;656;p119"/>
          <p:cNvSpPr txBox="1"/>
          <p:nvPr>
            <p:ph idx="17" type="title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657" name="Google Shape;657;p119"/>
          <p:cNvSpPr txBox="1"/>
          <p:nvPr>
            <p:ph idx="18" type="ctrTitle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58" name="Google Shape;658;p119"/>
          <p:cNvSpPr txBox="1"/>
          <p:nvPr>
            <p:ph idx="19" type="subTitle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59" name="Google Shape;659;p119"/>
          <p:cNvSpPr txBox="1"/>
          <p:nvPr>
            <p:ph idx="20" type="title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660" name="Google Shape;660;p119"/>
          <p:cNvSpPr/>
          <p:nvPr/>
        </p:nvSpPr>
        <p:spPr>
          <a:xfrm>
            <a:off x="-99062" y="3110610"/>
            <a:ext cx="7618500" cy="4869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20"/>
          <p:cNvSpPr txBox="1"/>
          <p:nvPr>
            <p:ph type="title"/>
          </p:nvPr>
        </p:nvSpPr>
        <p:spPr>
          <a:xfrm>
            <a:off x="2644325" y="458400"/>
            <a:ext cx="3855600" cy="10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3" name="Google Shape;663;p120"/>
          <p:cNvSpPr txBox="1"/>
          <p:nvPr>
            <p:ph idx="1" type="subTitle"/>
          </p:nvPr>
        </p:nvSpPr>
        <p:spPr>
          <a:xfrm>
            <a:off x="800038" y="2526075"/>
            <a:ext cx="21564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4" name="Google Shape;664;p120"/>
          <p:cNvSpPr txBox="1"/>
          <p:nvPr>
            <p:ph idx="2" type="subTitle"/>
          </p:nvPr>
        </p:nvSpPr>
        <p:spPr>
          <a:xfrm>
            <a:off x="800038" y="2167188"/>
            <a:ext cx="2156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5" name="Google Shape;665;p120"/>
          <p:cNvSpPr txBox="1"/>
          <p:nvPr>
            <p:ph idx="3" type="subTitle"/>
          </p:nvPr>
        </p:nvSpPr>
        <p:spPr>
          <a:xfrm>
            <a:off x="3493775" y="3688950"/>
            <a:ext cx="21564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6" name="Google Shape;666;p120"/>
          <p:cNvSpPr txBox="1"/>
          <p:nvPr>
            <p:ph idx="4" type="subTitle"/>
          </p:nvPr>
        </p:nvSpPr>
        <p:spPr>
          <a:xfrm>
            <a:off x="3493775" y="3330063"/>
            <a:ext cx="2156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7" name="Google Shape;667;p120"/>
          <p:cNvSpPr txBox="1"/>
          <p:nvPr>
            <p:ph idx="5" type="subTitle"/>
          </p:nvPr>
        </p:nvSpPr>
        <p:spPr>
          <a:xfrm>
            <a:off x="6187525" y="2526075"/>
            <a:ext cx="21564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8" name="Google Shape;668;p120"/>
          <p:cNvSpPr txBox="1"/>
          <p:nvPr>
            <p:ph idx="6" type="subTitle"/>
          </p:nvPr>
        </p:nvSpPr>
        <p:spPr>
          <a:xfrm>
            <a:off x="6187525" y="2167188"/>
            <a:ext cx="2156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4_1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21"/>
          <p:cNvSpPr/>
          <p:nvPr/>
        </p:nvSpPr>
        <p:spPr>
          <a:xfrm>
            <a:off x="-123750" y="-40925"/>
            <a:ext cx="1514400" cy="1058100"/>
          </a:xfrm>
          <a:prstGeom prst="roundRect">
            <a:avLst>
              <a:gd fmla="val 16667" name="adj"/>
            </a:avLst>
          </a:prstGeom>
          <a:solidFill>
            <a:schemeClr val="lt2">
              <a:alpha val="250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121"/>
          <p:cNvSpPr txBox="1"/>
          <p:nvPr>
            <p:ph type="title"/>
          </p:nvPr>
        </p:nvSpPr>
        <p:spPr>
          <a:xfrm>
            <a:off x="616850" y="3390750"/>
            <a:ext cx="34146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0" sz="7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672" name="Google Shape;672;p121"/>
          <p:cNvSpPr txBox="1"/>
          <p:nvPr>
            <p:ph idx="2" type="title"/>
          </p:nvPr>
        </p:nvSpPr>
        <p:spPr>
          <a:xfrm>
            <a:off x="2152775" y="1767150"/>
            <a:ext cx="3545700" cy="9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0" sz="7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673" name="Google Shape;673;p121"/>
          <p:cNvSpPr txBox="1"/>
          <p:nvPr>
            <p:ph idx="1" type="subTitle"/>
          </p:nvPr>
        </p:nvSpPr>
        <p:spPr>
          <a:xfrm flipH="1">
            <a:off x="4628375" y="3234752"/>
            <a:ext cx="2289300" cy="11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latin typeface="Marvel"/>
                <a:ea typeface="Marvel"/>
                <a:cs typeface="Marvel"/>
                <a:sym typeface="Marv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74" name="Google Shape;674;p121"/>
          <p:cNvSpPr txBox="1"/>
          <p:nvPr>
            <p:ph idx="3" type="subTitle"/>
          </p:nvPr>
        </p:nvSpPr>
        <p:spPr>
          <a:xfrm flipH="1">
            <a:off x="5925775" y="1739777"/>
            <a:ext cx="2289300" cy="11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latin typeface="Marvel"/>
                <a:ea typeface="Marvel"/>
                <a:cs typeface="Marvel"/>
                <a:sym typeface="Marv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75" name="Google Shape;675;p121"/>
          <p:cNvSpPr txBox="1"/>
          <p:nvPr>
            <p:ph idx="4" type="title"/>
          </p:nvPr>
        </p:nvSpPr>
        <p:spPr>
          <a:xfrm>
            <a:off x="603525" y="355646"/>
            <a:ext cx="33936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7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22"/>
          <p:cNvSpPr/>
          <p:nvPr/>
        </p:nvSpPr>
        <p:spPr>
          <a:xfrm>
            <a:off x="7743900" y="-40925"/>
            <a:ext cx="1514400" cy="1058100"/>
          </a:xfrm>
          <a:prstGeom prst="roundRect">
            <a:avLst>
              <a:gd fmla="val 16667" name="adj"/>
            </a:avLst>
          </a:prstGeom>
          <a:solidFill>
            <a:schemeClr val="lt2">
              <a:alpha val="250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122"/>
          <p:cNvSpPr txBox="1"/>
          <p:nvPr>
            <p:ph type="title"/>
          </p:nvPr>
        </p:nvSpPr>
        <p:spPr>
          <a:xfrm>
            <a:off x="4171050" y="344700"/>
            <a:ext cx="4345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8)">
  <p:cSld name="Заголовок | Текст (08)">
    <p:bg>
      <p:bgPr>
        <a:solidFill>
          <a:srgbClr val="6E32E0"/>
        </a:solidFill>
      </p:bgPr>
    </p:bg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123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123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2" name="Google Shape;682;p123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Отбивка">
  <p:cSld name="TITLE_1_1_1_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5)">
  <p:cSld name="20_Только заголовок_3"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24"/>
          <p:cNvSpPr/>
          <p:nvPr/>
        </p:nvSpPr>
        <p:spPr>
          <a:xfrm>
            <a:off x="0" y="0"/>
            <a:ext cx="9144000" cy="12381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5" name="Google Shape;685;p124"/>
          <p:cNvSpPr txBox="1"/>
          <p:nvPr>
            <p:ph idx="1" type="body"/>
          </p:nvPr>
        </p:nvSpPr>
        <p:spPr>
          <a:xfrm>
            <a:off x="518138" y="1685832"/>
            <a:ext cx="8107800" cy="29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86" name="Google Shape;686;p124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124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88" name="Google Shape;688;p124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— Текст — Текст (01)">
  <p:cSld name="Заголовок | Текст — Текст — Текст (01)"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25"/>
          <p:cNvSpPr/>
          <p:nvPr/>
        </p:nvSpPr>
        <p:spPr>
          <a:xfrm>
            <a:off x="4572000" y="0"/>
            <a:ext cx="4572000" cy="17139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1" name="Google Shape;691;p125"/>
          <p:cNvSpPr/>
          <p:nvPr/>
        </p:nvSpPr>
        <p:spPr>
          <a:xfrm>
            <a:off x="4572000" y="1713867"/>
            <a:ext cx="4572000" cy="1713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2" name="Google Shape;692;p125"/>
          <p:cNvSpPr/>
          <p:nvPr/>
        </p:nvSpPr>
        <p:spPr>
          <a:xfrm>
            <a:off x="4572000" y="3429633"/>
            <a:ext cx="4572000" cy="171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3" name="Google Shape;693;p125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3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94" name="Google Shape;694;p125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125"/>
          <p:cNvSpPr txBox="1"/>
          <p:nvPr>
            <p:ph idx="1" type="subTitle"/>
          </p:nvPr>
        </p:nvSpPr>
        <p:spPr>
          <a:xfrm>
            <a:off x="5091356" y="519113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6" name="Google Shape;696;p125"/>
          <p:cNvSpPr txBox="1"/>
          <p:nvPr>
            <p:ph idx="2" type="subTitle"/>
          </p:nvPr>
        </p:nvSpPr>
        <p:spPr>
          <a:xfrm>
            <a:off x="5091356" y="2209004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7" name="Google Shape;697;p125"/>
          <p:cNvSpPr txBox="1"/>
          <p:nvPr>
            <p:ph idx="3" type="subTitle"/>
          </p:nvPr>
        </p:nvSpPr>
        <p:spPr>
          <a:xfrm>
            <a:off x="5091356" y="3947147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2)">
  <p:cSld name="20_Только заголовок_2_1_1_1_1">
    <p:bg>
      <p:bgPr>
        <a:solidFill>
          <a:srgbClr val="6E32E0"/>
        </a:soli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26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00" name="Google Shape;700;p126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2)">
  <p:cSld name="2_Только заголовок_1_3"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p127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127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127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5" name="Google Shape;705;p127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06" name="Google Shape;706;p127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(03)">
  <p:cSld name="2_Только заголовок_1_2_1_2_1_1_1">
    <p:bg>
      <p:bgPr>
        <a:solidFill>
          <a:schemeClr val="dk1"/>
        </a:solidFill>
      </p:bgPr>
    </p:bg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28"/>
          <p:cNvSpPr txBox="1"/>
          <p:nvPr>
            <p:ph idx="1" type="body"/>
          </p:nvPr>
        </p:nvSpPr>
        <p:spPr>
          <a:xfrm>
            <a:off x="518269" y="519113"/>
            <a:ext cx="80841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AutoNum type="arabicPeriod"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09" name="Google Shape;709;p128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Пустой слайд">
  <p:cSld name="1_Title slide 5_2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">
  <p:cSld name="TITLE_1_1_1_1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5_Титульный слайд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518135" y="2172116"/>
            <a:ext cx="7438500" cy="19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Roboto Medium"/>
              <a:buNone/>
              <a:defRPr b="0" i="0" sz="54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518135" y="4285871"/>
            <a:ext cx="74385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112142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540515" y="1675742"/>
            <a:ext cx="8063100" cy="25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3">
  <p:cSld name="CUSTOM_13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" type="subTitle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2" type="subTitle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3" type="subTitle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idx="4" type="subTitle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5" type="subTitle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6" type="subTitle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Для цитат">
  <p:cSld name="CUSTOM_2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76375" y="330150"/>
            <a:ext cx="4391259" cy="44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2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idx="1" type="subTitle"/>
          </p:nvPr>
        </p:nvSpPr>
        <p:spPr>
          <a:xfrm flipH="1">
            <a:off x="5987974" y="2825713"/>
            <a:ext cx="2229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2" type="subTitle"/>
          </p:nvPr>
        </p:nvSpPr>
        <p:spPr>
          <a:xfrm flipH="1">
            <a:off x="927040" y="1249988"/>
            <a:ext cx="2229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4" name="Google Shape;84;p20"/>
          <p:cNvSpPr txBox="1"/>
          <p:nvPr>
            <p:ph idx="3" type="subTitle"/>
          </p:nvPr>
        </p:nvSpPr>
        <p:spPr>
          <a:xfrm flipH="1">
            <a:off x="927040" y="2825713"/>
            <a:ext cx="2229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5" name="Google Shape;85;p20"/>
          <p:cNvSpPr txBox="1"/>
          <p:nvPr>
            <p:ph hasCustomPrompt="1" type="title"/>
          </p:nvPr>
        </p:nvSpPr>
        <p:spPr>
          <a:xfrm flipH="1">
            <a:off x="4912038" y="3128245"/>
            <a:ext cx="739500" cy="502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20"/>
          <p:cNvSpPr txBox="1"/>
          <p:nvPr>
            <p:ph hasCustomPrompt="1" idx="4" type="title"/>
          </p:nvPr>
        </p:nvSpPr>
        <p:spPr>
          <a:xfrm flipH="1">
            <a:off x="3474314" y="1548787"/>
            <a:ext cx="739500" cy="502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20"/>
          <p:cNvSpPr txBox="1"/>
          <p:nvPr>
            <p:ph hasCustomPrompt="1" idx="5" type="title"/>
          </p:nvPr>
        </p:nvSpPr>
        <p:spPr>
          <a:xfrm flipH="1">
            <a:off x="3474314" y="3128245"/>
            <a:ext cx="739500" cy="502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20"/>
          <p:cNvSpPr txBox="1"/>
          <p:nvPr>
            <p:ph idx="6" type="subTitle"/>
          </p:nvPr>
        </p:nvSpPr>
        <p:spPr>
          <a:xfrm flipH="1">
            <a:off x="1314640" y="1790813"/>
            <a:ext cx="1841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0"/>
          <p:cNvSpPr txBox="1"/>
          <p:nvPr>
            <p:ph idx="7" type="subTitle"/>
          </p:nvPr>
        </p:nvSpPr>
        <p:spPr>
          <a:xfrm flipH="1">
            <a:off x="1314640" y="3391888"/>
            <a:ext cx="1841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0"/>
          <p:cNvSpPr txBox="1"/>
          <p:nvPr>
            <p:ph idx="8" type="subTitle"/>
          </p:nvPr>
        </p:nvSpPr>
        <p:spPr>
          <a:xfrm flipH="1">
            <a:off x="5987974" y="3287938"/>
            <a:ext cx="1841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0"/>
          <p:cNvSpPr txBox="1"/>
          <p:nvPr>
            <p:ph idx="9" type="subTitle"/>
          </p:nvPr>
        </p:nvSpPr>
        <p:spPr>
          <a:xfrm flipH="1">
            <a:off x="5987974" y="1249988"/>
            <a:ext cx="2229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hasCustomPrompt="1" idx="13" type="title"/>
          </p:nvPr>
        </p:nvSpPr>
        <p:spPr>
          <a:xfrm flipH="1">
            <a:off x="4912060" y="1548787"/>
            <a:ext cx="739500" cy="502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20"/>
          <p:cNvSpPr txBox="1"/>
          <p:nvPr>
            <p:ph idx="14" type="subTitle"/>
          </p:nvPr>
        </p:nvSpPr>
        <p:spPr>
          <a:xfrm flipH="1">
            <a:off x="5987974" y="1807138"/>
            <a:ext cx="1841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">
  <p:cSld name="TITLE_ONLY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/>
          <p:nvPr>
            <p:ph type="title"/>
          </p:nvPr>
        </p:nvSpPr>
        <p:spPr>
          <a:xfrm>
            <a:off x="719750" y="445025"/>
            <a:ext cx="770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Число-заголовок 1">
  <p:cSld name="BIG_NUMBER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22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98" name="Google Shape;98;p22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2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2"/>
            <p:cNvSpPr/>
            <p:nvPr/>
          </p:nvSpPr>
          <p:spPr>
            <a:xfrm>
              <a:off x="1119425" y="238125"/>
              <a:ext cx="5331675" cy="5174300"/>
            </a:xfrm>
            <a:custGeom>
              <a:rect b="b" l="l" r="r" t="t"/>
              <a:pathLst>
                <a:path extrusionOk="0" h="206972" w="213267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22"/>
          <p:cNvSpPr txBox="1"/>
          <p:nvPr>
            <p:ph idx="1" type="subTitle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02" name="Google Shape;102;p22"/>
          <p:cNvSpPr txBox="1"/>
          <p:nvPr>
            <p:ph hasCustomPrompt="1" type="title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/>
          <p:nvPr>
            <p:ph hasCustomPrompt="1" type="title"/>
          </p:nvPr>
        </p:nvSpPr>
        <p:spPr>
          <a:xfrm>
            <a:off x="2866925" y="1282725"/>
            <a:ext cx="39870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05" name="Google Shape;105;p23"/>
          <p:cNvSpPr txBox="1"/>
          <p:nvPr>
            <p:ph idx="1" type="subTitle"/>
          </p:nvPr>
        </p:nvSpPr>
        <p:spPr>
          <a:xfrm>
            <a:off x="2866925" y="2187225"/>
            <a:ext cx="3423300" cy="2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06" name="Google Shape;106;p23"/>
          <p:cNvSpPr txBox="1"/>
          <p:nvPr>
            <p:ph hasCustomPrompt="1" idx="2" type="title"/>
          </p:nvPr>
        </p:nvSpPr>
        <p:spPr>
          <a:xfrm>
            <a:off x="2866925" y="2763819"/>
            <a:ext cx="39870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07" name="Google Shape;107;p23"/>
          <p:cNvSpPr txBox="1"/>
          <p:nvPr>
            <p:ph idx="3" type="subTitle"/>
          </p:nvPr>
        </p:nvSpPr>
        <p:spPr>
          <a:xfrm>
            <a:off x="2866925" y="3657672"/>
            <a:ext cx="3423300" cy="2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6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/>
          <p:nvPr>
            <p:ph hasCustomPrompt="1" type="title"/>
          </p:nvPr>
        </p:nvSpPr>
        <p:spPr>
          <a:xfrm>
            <a:off x="1082925" y="957754"/>
            <a:ext cx="18165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0" name="Google Shape;110;p24"/>
          <p:cNvSpPr txBox="1"/>
          <p:nvPr>
            <p:ph idx="1" type="subTitle"/>
          </p:nvPr>
        </p:nvSpPr>
        <p:spPr>
          <a:xfrm>
            <a:off x="1082925" y="1938454"/>
            <a:ext cx="18165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hasCustomPrompt="1" idx="2" type="title"/>
          </p:nvPr>
        </p:nvSpPr>
        <p:spPr>
          <a:xfrm>
            <a:off x="3663750" y="957754"/>
            <a:ext cx="18165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2" name="Google Shape;112;p24"/>
          <p:cNvSpPr txBox="1"/>
          <p:nvPr>
            <p:ph idx="3" type="subTitle"/>
          </p:nvPr>
        </p:nvSpPr>
        <p:spPr>
          <a:xfrm>
            <a:off x="3663750" y="1938454"/>
            <a:ext cx="18165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hasCustomPrompt="1" idx="4" type="title"/>
          </p:nvPr>
        </p:nvSpPr>
        <p:spPr>
          <a:xfrm>
            <a:off x="6244575" y="957754"/>
            <a:ext cx="18165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4" name="Google Shape;114;p24"/>
          <p:cNvSpPr txBox="1"/>
          <p:nvPr>
            <p:ph idx="5" type="subTitle"/>
          </p:nvPr>
        </p:nvSpPr>
        <p:spPr>
          <a:xfrm>
            <a:off x="6244575" y="1938454"/>
            <a:ext cx="18165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/>
          <p:nvPr/>
        </p:nvSpPr>
        <p:spPr>
          <a:xfrm>
            <a:off x="1578888" y="1536078"/>
            <a:ext cx="7618500" cy="4869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17" name="Google Shape;117;p25"/>
          <p:cNvSpPr txBox="1"/>
          <p:nvPr>
            <p:ph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8" name="Google Shape;118;p25"/>
          <p:cNvSpPr txBox="1"/>
          <p:nvPr>
            <p:ph idx="1" type="subTitle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9" name="Google Shape;119;p25"/>
          <p:cNvSpPr txBox="1"/>
          <p:nvPr>
            <p:ph hasCustomPrompt="1" idx="2" type="title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25"/>
          <p:cNvSpPr txBox="1"/>
          <p:nvPr>
            <p:ph idx="3" type="ctrTitle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1" name="Google Shape;121;p25"/>
          <p:cNvSpPr txBox="1"/>
          <p:nvPr>
            <p:ph idx="4" type="subTitle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2" name="Google Shape;122;p25"/>
          <p:cNvSpPr txBox="1"/>
          <p:nvPr>
            <p:ph hasCustomPrompt="1" idx="5" type="title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25"/>
          <p:cNvSpPr txBox="1"/>
          <p:nvPr>
            <p:ph idx="6" type="ctrTitle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4" name="Google Shape;124;p25"/>
          <p:cNvSpPr txBox="1"/>
          <p:nvPr>
            <p:ph idx="7" type="subTitle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5" name="Google Shape;125;p25"/>
          <p:cNvSpPr txBox="1"/>
          <p:nvPr>
            <p:ph hasCustomPrompt="1" idx="8" type="title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25"/>
          <p:cNvSpPr txBox="1"/>
          <p:nvPr>
            <p:ph idx="9" type="ctrTitle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7" name="Google Shape;127;p25"/>
          <p:cNvSpPr txBox="1"/>
          <p:nvPr>
            <p:ph idx="13" type="subTitle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8" name="Google Shape;128;p25"/>
          <p:cNvSpPr txBox="1"/>
          <p:nvPr>
            <p:ph hasCustomPrompt="1" idx="14" type="title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25"/>
          <p:cNvSpPr txBox="1"/>
          <p:nvPr>
            <p:ph idx="15" type="ctrTitle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0" name="Google Shape;130;p25"/>
          <p:cNvSpPr txBox="1"/>
          <p:nvPr>
            <p:ph idx="16" type="subTitle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1" name="Google Shape;131;p25"/>
          <p:cNvSpPr txBox="1"/>
          <p:nvPr>
            <p:ph hasCustomPrompt="1" idx="17" type="title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5"/>
          <p:cNvSpPr txBox="1"/>
          <p:nvPr>
            <p:ph idx="18" type="ctrTitle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3" name="Google Shape;133;p25"/>
          <p:cNvSpPr txBox="1"/>
          <p:nvPr>
            <p:ph idx="19" type="subTitle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4" name="Google Shape;134;p25"/>
          <p:cNvSpPr txBox="1"/>
          <p:nvPr>
            <p:ph hasCustomPrompt="1" idx="20" type="title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25"/>
          <p:cNvSpPr/>
          <p:nvPr/>
        </p:nvSpPr>
        <p:spPr>
          <a:xfrm>
            <a:off x="-99062" y="3110610"/>
            <a:ext cx="7618500" cy="4869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2644325" y="458400"/>
            <a:ext cx="3855600" cy="10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8" name="Google Shape;138;p26"/>
          <p:cNvSpPr txBox="1"/>
          <p:nvPr>
            <p:ph idx="1" type="subTitle"/>
          </p:nvPr>
        </p:nvSpPr>
        <p:spPr>
          <a:xfrm>
            <a:off x="800038" y="2526075"/>
            <a:ext cx="2156400" cy="6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9" name="Google Shape;139;p26"/>
          <p:cNvSpPr txBox="1"/>
          <p:nvPr>
            <p:ph idx="2" type="subTitle"/>
          </p:nvPr>
        </p:nvSpPr>
        <p:spPr>
          <a:xfrm>
            <a:off x="800038" y="2167188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" name="Google Shape;140;p26"/>
          <p:cNvSpPr txBox="1"/>
          <p:nvPr>
            <p:ph idx="3" type="subTitle"/>
          </p:nvPr>
        </p:nvSpPr>
        <p:spPr>
          <a:xfrm>
            <a:off x="3493775" y="3688950"/>
            <a:ext cx="2156400" cy="6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1" name="Google Shape;141;p26"/>
          <p:cNvSpPr txBox="1"/>
          <p:nvPr>
            <p:ph idx="4" type="subTitle"/>
          </p:nvPr>
        </p:nvSpPr>
        <p:spPr>
          <a:xfrm>
            <a:off x="3493775" y="3330063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" name="Google Shape;142;p26"/>
          <p:cNvSpPr txBox="1"/>
          <p:nvPr>
            <p:ph idx="5" type="subTitle"/>
          </p:nvPr>
        </p:nvSpPr>
        <p:spPr>
          <a:xfrm>
            <a:off x="6187525" y="2526075"/>
            <a:ext cx="2156400" cy="6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3" name="Google Shape;143;p26"/>
          <p:cNvSpPr txBox="1"/>
          <p:nvPr>
            <p:ph idx="6" type="subTitle"/>
          </p:nvPr>
        </p:nvSpPr>
        <p:spPr>
          <a:xfrm>
            <a:off x="6187525" y="2167188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4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/>
          <p:nvPr/>
        </p:nvSpPr>
        <p:spPr>
          <a:xfrm>
            <a:off x="-123750" y="-40925"/>
            <a:ext cx="1514400" cy="1058100"/>
          </a:xfrm>
          <a:prstGeom prst="roundRect">
            <a:avLst>
              <a:gd fmla="val 16667" name="adj"/>
            </a:avLst>
          </a:prstGeom>
          <a:solidFill>
            <a:schemeClr val="lt2">
              <a:alpha val="2527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7"/>
          <p:cNvSpPr txBox="1"/>
          <p:nvPr>
            <p:ph hasCustomPrompt="1" type="title"/>
          </p:nvPr>
        </p:nvSpPr>
        <p:spPr>
          <a:xfrm>
            <a:off x="616850" y="3390750"/>
            <a:ext cx="3414600" cy="8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b="0"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47" name="Google Shape;147;p27"/>
          <p:cNvSpPr txBox="1"/>
          <p:nvPr>
            <p:ph hasCustomPrompt="1" idx="2" type="title"/>
          </p:nvPr>
        </p:nvSpPr>
        <p:spPr>
          <a:xfrm>
            <a:off x="2152775" y="1767150"/>
            <a:ext cx="3545700" cy="9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b="0"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48" name="Google Shape;148;p27"/>
          <p:cNvSpPr txBox="1"/>
          <p:nvPr>
            <p:ph idx="1" type="subTitle"/>
          </p:nvPr>
        </p:nvSpPr>
        <p:spPr>
          <a:xfrm flipH="1">
            <a:off x="4628375" y="3234752"/>
            <a:ext cx="2289300" cy="11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latin typeface="Marvel"/>
                <a:ea typeface="Marvel"/>
                <a:cs typeface="Marvel"/>
                <a:sym typeface="Marv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9" name="Google Shape;149;p27"/>
          <p:cNvSpPr txBox="1"/>
          <p:nvPr>
            <p:ph idx="3" type="subTitle"/>
          </p:nvPr>
        </p:nvSpPr>
        <p:spPr>
          <a:xfrm flipH="1">
            <a:off x="5925775" y="1739777"/>
            <a:ext cx="2289300" cy="11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latin typeface="Marvel"/>
                <a:ea typeface="Marvel"/>
                <a:cs typeface="Marvel"/>
                <a:sym typeface="Marv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0" name="Google Shape;150;p27"/>
          <p:cNvSpPr txBox="1"/>
          <p:nvPr>
            <p:ph idx="4" type="title"/>
          </p:nvPr>
        </p:nvSpPr>
        <p:spPr>
          <a:xfrm>
            <a:off x="603525" y="355646"/>
            <a:ext cx="33936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7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/>
          <p:nvPr/>
        </p:nvSpPr>
        <p:spPr>
          <a:xfrm>
            <a:off x="7743900" y="-40925"/>
            <a:ext cx="1514400" cy="1058100"/>
          </a:xfrm>
          <a:prstGeom prst="roundRect">
            <a:avLst>
              <a:gd fmla="val 16667" name="adj"/>
            </a:avLst>
          </a:prstGeom>
          <a:solidFill>
            <a:schemeClr val="lt2">
              <a:alpha val="2527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8"/>
          <p:cNvSpPr txBox="1"/>
          <p:nvPr>
            <p:ph type="title"/>
          </p:nvPr>
        </p:nvSpPr>
        <p:spPr>
          <a:xfrm>
            <a:off x="4171050" y="344700"/>
            <a:ext cx="43452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8)">
  <p:cSld name="Заголовок | Текст (08)">
    <p:bg>
      <p:bgPr>
        <a:solidFill>
          <a:srgbClr val="6E32E0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9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9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7" name="Google Shape;157;p29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5)">
  <p:cSld name="20_Только заголовок_3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/>
          <p:nvPr/>
        </p:nvSpPr>
        <p:spPr>
          <a:xfrm>
            <a:off x="0" y="0"/>
            <a:ext cx="9144000" cy="12381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" name="Google Shape;160;p30"/>
          <p:cNvSpPr txBox="1"/>
          <p:nvPr>
            <p:ph idx="1" type="body"/>
          </p:nvPr>
        </p:nvSpPr>
        <p:spPr>
          <a:xfrm>
            <a:off x="518138" y="1685832"/>
            <a:ext cx="8107800" cy="29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1" name="Google Shape;161;p30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0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3" name="Google Shape;163;p30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— Текст — Текст (01)">
  <p:cSld name="Заголовок | Текст — Текст — Текст (01)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/>
          <p:nvPr/>
        </p:nvSpPr>
        <p:spPr>
          <a:xfrm>
            <a:off x="4572000" y="0"/>
            <a:ext cx="4572000" cy="17139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166;p31"/>
          <p:cNvSpPr/>
          <p:nvPr/>
        </p:nvSpPr>
        <p:spPr>
          <a:xfrm>
            <a:off x="4572000" y="1713867"/>
            <a:ext cx="4572000" cy="1713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p31"/>
          <p:cNvSpPr/>
          <p:nvPr/>
        </p:nvSpPr>
        <p:spPr>
          <a:xfrm>
            <a:off x="4572000" y="3429633"/>
            <a:ext cx="4572000" cy="171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" name="Google Shape;168;p31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3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9" name="Google Shape;169;p31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1"/>
          <p:cNvSpPr txBox="1"/>
          <p:nvPr>
            <p:ph idx="1" type="subTitle"/>
          </p:nvPr>
        </p:nvSpPr>
        <p:spPr>
          <a:xfrm>
            <a:off x="5091356" y="519113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1"/>
          <p:cNvSpPr txBox="1"/>
          <p:nvPr>
            <p:ph idx="2" type="subTitle"/>
          </p:nvPr>
        </p:nvSpPr>
        <p:spPr>
          <a:xfrm>
            <a:off x="5091356" y="2209004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1"/>
          <p:cNvSpPr txBox="1"/>
          <p:nvPr>
            <p:ph idx="3" type="subTitle"/>
          </p:nvPr>
        </p:nvSpPr>
        <p:spPr>
          <a:xfrm>
            <a:off x="5091356" y="3947147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2)">
  <p:cSld name="20_Только заголовок_2_1_1_1_1">
    <p:bg>
      <p:bgPr>
        <a:solidFill>
          <a:srgbClr val="6E32E0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5" name="Google Shape;175;p32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2)">
  <p:cSld name="2_Только заголовок_1_3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3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3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3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33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1" name="Google Shape;181;p33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(03)">
  <p:cSld name="2_Только заголовок_1_2_1_2_1_1_1">
    <p:bg>
      <p:bgPr>
        <a:solidFill>
          <a:schemeClr val="dk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/>
          <p:nvPr>
            <p:ph idx="1" type="body"/>
          </p:nvPr>
        </p:nvSpPr>
        <p:spPr>
          <a:xfrm>
            <a:off x="518269" y="519113"/>
            <a:ext cx="80841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AutoNum type="arabicPeriod"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84" name="Google Shape;184;p34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">
    <p:bg>
      <p:bgPr>
        <a:solidFill>
          <a:schemeClr val="l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">
  <p:cSld name="1_Title slide 5_2_1_4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7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91" name="Google Shape;191;p37"/>
          <p:cNvSpPr txBox="1"/>
          <p:nvPr>
            <p:ph idx="1" type="subTitle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2" name="Google Shape;192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7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Пустой титульник, вставь справа иллюстрацию по теме">
  <p:cSld name="TITLE_1_2_1_1_1_1_1">
    <p:bg>
      <p:bgPr>
        <a:solidFill>
          <a:schemeClr val="dk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8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96" name="Google Shape;196;p38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97" name="Google Shape;19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Титульник">
  <p:cSld name="TITLE_1">
    <p:bg>
      <p:bgPr>
        <a:solidFill>
          <a:schemeClr val="dk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77911" y="0"/>
            <a:ext cx="406607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9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1" name="Google Shape;201;p39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2" name="Google Shape;20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Слайд знакомства - инфа о преподавателе">
  <p:cSld name="1_Title slide 5_2_1_2_1_1_1">
    <p:bg>
      <p:bgPr>
        <a:solidFill>
          <a:schemeClr val="lt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0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5" name="Google Shape;205;p40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40"/>
          <p:cNvSpPr txBox="1"/>
          <p:nvPr>
            <p:ph idx="2" type="subTitle"/>
          </p:nvPr>
        </p:nvSpPr>
        <p:spPr>
          <a:xfrm>
            <a:off x="3805200" y="144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7" name="Google Shape;207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40"/>
          <p:cNvSpPr txBox="1"/>
          <p:nvPr>
            <p:ph idx="3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">
  <p:cSld name="1_Title slide 5_2_1_4_1_1_1">
    <p:bg>
      <p:bgPr>
        <a:solidFill>
          <a:schemeClr val="lt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2" name="Google Shape;212;p41"/>
          <p:cNvSpPr txBox="1"/>
          <p:nvPr>
            <p:ph idx="2" type="subTitle"/>
          </p:nvPr>
        </p:nvSpPr>
        <p:spPr>
          <a:xfrm>
            <a:off x="12587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3" name="Google Shape;213;p41"/>
          <p:cNvSpPr txBox="1"/>
          <p:nvPr>
            <p:ph idx="3" type="subTitle"/>
          </p:nvPr>
        </p:nvSpPr>
        <p:spPr>
          <a:xfrm>
            <a:off x="12587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4" name="Google Shape;214;p41"/>
          <p:cNvSpPr txBox="1"/>
          <p:nvPr>
            <p:ph idx="4" type="subTitle"/>
          </p:nvPr>
        </p:nvSpPr>
        <p:spPr>
          <a:xfrm>
            <a:off x="12587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5" name="Google Shape;215;p41"/>
          <p:cNvSpPr txBox="1"/>
          <p:nvPr>
            <p:ph idx="5" type="subTitle"/>
          </p:nvPr>
        </p:nvSpPr>
        <p:spPr>
          <a:xfrm>
            <a:off x="40716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6" name="Google Shape;216;p41"/>
          <p:cNvSpPr txBox="1"/>
          <p:nvPr>
            <p:ph idx="6" type="subTitle"/>
          </p:nvPr>
        </p:nvSpPr>
        <p:spPr>
          <a:xfrm>
            <a:off x="40716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7" name="Google Shape;217;p41"/>
          <p:cNvSpPr txBox="1"/>
          <p:nvPr>
            <p:ph idx="7" type="subTitle"/>
          </p:nvPr>
        </p:nvSpPr>
        <p:spPr>
          <a:xfrm>
            <a:off x="40716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8" name="Google Shape;218;p41"/>
          <p:cNvSpPr txBox="1"/>
          <p:nvPr>
            <p:ph idx="8" type="subTitle"/>
          </p:nvPr>
        </p:nvSpPr>
        <p:spPr>
          <a:xfrm>
            <a:off x="68845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9" name="Google Shape;219;p41"/>
          <p:cNvSpPr txBox="1"/>
          <p:nvPr>
            <p:ph idx="9" type="subTitle"/>
          </p:nvPr>
        </p:nvSpPr>
        <p:spPr>
          <a:xfrm>
            <a:off x="68845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0" name="Google Shape;220;p41"/>
          <p:cNvSpPr txBox="1"/>
          <p:nvPr>
            <p:ph idx="13" type="subTitle"/>
          </p:nvPr>
        </p:nvSpPr>
        <p:spPr>
          <a:xfrm>
            <a:off x="68845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1" name="Google Shape;221;p41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22" name="Google Shape;222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">
  <p:cSld name="1_Title slide 5_2_1_4_1_1_1_1">
    <p:bg>
      <p:bgPr>
        <a:solidFill>
          <a:schemeClr val="lt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2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5" name="Google Shape;225;p42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6" name="Google Shape;226;p42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7" name="Google Shape;227;p42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8" name="Google Shape;228;p42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9" name="Google Shape;229;p42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0" name="Google Shape;230;p42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1" name="Google Shape;231;p42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2" name="Google Shape;232;p42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3" name="Google Shape;233;p42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4" name="Google Shape;234;p42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5" name="Google Shape;235;p42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6" name="Google Shape;236;p42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7" name="Google Shape;237;p42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9" name="Google Shape;239;p42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0" name="Google Shape;240;p42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2" name="Google Shape;242;p42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3" name="Google Shape;243;p42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4" name="Google Shape;244;p42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45" name="Google Shape;245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2"/>
          <p:cNvSpPr txBox="1"/>
          <p:nvPr>
            <p:ph idx="24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 1">
  <p:cSld name="1_Title slide 5_2_1_4_1_1_1_1_1">
    <p:bg>
      <p:bgPr>
        <a:solidFill>
          <a:schemeClr val="l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9" name="Google Shape;249;p43"/>
          <p:cNvSpPr txBox="1"/>
          <p:nvPr>
            <p:ph idx="1" type="subTitle"/>
          </p:nvPr>
        </p:nvSpPr>
        <p:spPr>
          <a:xfrm>
            <a:off x="540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0" name="Google Shape;250;p43"/>
          <p:cNvSpPr txBox="1"/>
          <p:nvPr>
            <p:ph idx="2" type="subTitle"/>
          </p:nvPr>
        </p:nvSpPr>
        <p:spPr>
          <a:xfrm>
            <a:off x="540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1" name="Google Shape;251;p43"/>
          <p:cNvSpPr txBox="1"/>
          <p:nvPr>
            <p:ph idx="3" type="subTitle"/>
          </p:nvPr>
        </p:nvSpPr>
        <p:spPr>
          <a:xfrm>
            <a:off x="2646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2" name="Google Shape;252;p43"/>
          <p:cNvSpPr txBox="1"/>
          <p:nvPr>
            <p:ph idx="4" type="subTitle"/>
          </p:nvPr>
        </p:nvSpPr>
        <p:spPr>
          <a:xfrm>
            <a:off x="47448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3" name="Google Shape;253;p43"/>
          <p:cNvSpPr txBox="1"/>
          <p:nvPr>
            <p:ph idx="5" type="subTitle"/>
          </p:nvPr>
        </p:nvSpPr>
        <p:spPr>
          <a:xfrm>
            <a:off x="68436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4" name="Google Shape;254;p43"/>
          <p:cNvSpPr txBox="1"/>
          <p:nvPr>
            <p:ph idx="6" type="subTitle"/>
          </p:nvPr>
        </p:nvSpPr>
        <p:spPr>
          <a:xfrm>
            <a:off x="2646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5" name="Google Shape;255;p43"/>
          <p:cNvSpPr txBox="1"/>
          <p:nvPr>
            <p:ph idx="7" type="subTitle"/>
          </p:nvPr>
        </p:nvSpPr>
        <p:spPr>
          <a:xfrm>
            <a:off x="47448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6" name="Google Shape;256;p43"/>
          <p:cNvSpPr txBox="1"/>
          <p:nvPr>
            <p:ph idx="8" type="subTitle"/>
          </p:nvPr>
        </p:nvSpPr>
        <p:spPr>
          <a:xfrm>
            <a:off x="68436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7" name="Google Shape;257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3"/>
          <p:cNvSpPr txBox="1"/>
          <p:nvPr>
            <p:ph idx="9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 1 1">
  <p:cSld name="1_Title slide 5_2_1_4_1_1_1_1_1_1">
    <p:bg>
      <p:bgPr>
        <a:solidFill>
          <a:schemeClr val="lt1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1" name="Google Shape;261;p44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2" name="Google Shape;262;p44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3" name="Google Shape;263;p44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4" name="Google Shape;264;p44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5" name="Google Shape;265;p44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6" name="Google Shape;266;p44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7" name="Google Shape;267;p44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8" name="Google Shape;268;p44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9" name="Google Shape;269;p44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0" name="Google Shape;270;p44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1" name="Google Shape;271;p44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2" name="Google Shape;272;p44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3" name="Google Shape;273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4"/>
          <p:cNvSpPr txBox="1"/>
          <p:nvPr>
            <p:ph idx="16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Что будет на уроке - 1 вариант">
  <p:cSld name="1_Title slide 5_2_1_2">
    <p:bg>
      <p:bgPr>
        <a:solidFill>
          <a:schemeClr val="lt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5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77" name="Google Shape;277;p45"/>
          <p:cNvSpPr txBox="1"/>
          <p:nvPr>
            <p:ph idx="1" type="subTitle"/>
          </p:nvPr>
        </p:nvSpPr>
        <p:spPr>
          <a:xfrm>
            <a:off x="53640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8" name="Google Shape;278;p45"/>
          <p:cNvSpPr txBox="1"/>
          <p:nvPr>
            <p:ph idx="2" type="body"/>
          </p:nvPr>
        </p:nvSpPr>
        <p:spPr>
          <a:xfrm>
            <a:off x="5364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9" name="Google Shape;279;p45"/>
          <p:cNvSpPr txBox="1"/>
          <p:nvPr>
            <p:ph idx="3" type="subTitle"/>
          </p:nvPr>
        </p:nvSpPr>
        <p:spPr>
          <a:xfrm>
            <a:off x="5364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0" name="Google Shape;280;p45"/>
          <p:cNvSpPr txBox="1"/>
          <p:nvPr>
            <p:ph idx="4" type="body"/>
          </p:nvPr>
        </p:nvSpPr>
        <p:spPr>
          <a:xfrm>
            <a:off x="5364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1" name="Google Shape;281;p45"/>
          <p:cNvSpPr txBox="1"/>
          <p:nvPr>
            <p:ph idx="5" type="subTitle"/>
          </p:nvPr>
        </p:nvSpPr>
        <p:spPr>
          <a:xfrm>
            <a:off x="5364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2" name="Google Shape;282;p45"/>
          <p:cNvSpPr txBox="1"/>
          <p:nvPr>
            <p:ph idx="6" type="body"/>
          </p:nvPr>
        </p:nvSpPr>
        <p:spPr>
          <a:xfrm>
            <a:off x="5364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3" name="Google Shape;283;p45"/>
          <p:cNvSpPr txBox="1"/>
          <p:nvPr>
            <p:ph idx="7" type="subTitle"/>
          </p:nvPr>
        </p:nvSpPr>
        <p:spPr>
          <a:xfrm>
            <a:off x="475199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4" name="Google Shape;284;p45"/>
          <p:cNvSpPr txBox="1"/>
          <p:nvPr>
            <p:ph idx="8" type="body"/>
          </p:nvPr>
        </p:nvSpPr>
        <p:spPr>
          <a:xfrm>
            <a:off x="47520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5" name="Google Shape;285;p45"/>
          <p:cNvSpPr txBox="1"/>
          <p:nvPr>
            <p:ph idx="9" type="subTitle"/>
          </p:nvPr>
        </p:nvSpPr>
        <p:spPr>
          <a:xfrm>
            <a:off x="47520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6" name="Google Shape;286;p45"/>
          <p:cNvSpPr txBox="1"/>
          <p:nvPr>
            <p:ph idx="13" type="body"/>
          </p:nvPr>
        </p:nvSpPr>
        <p:spPr>
          <a:xfrm>
            <a:off x="47520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7" name="Google Shape;287;p45"/>
          <p:cNvSpPr txBox="1"/>
          <p:nvPr>
            <p:ph idx="14" type="subTitle"/>
          </p:nvPr>
        </p:nvSpPr>
        <p:spPr>
          <a:xfrm>
            <a:off x="47520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8" name="Google Shape;288;p45"/>
          <p:cNvSpPr txBox="1"/>
          <p:nvPr>
            <p:ph idx="15" type="body"/>
          </p:nvPr>
        </p:nvSpPr>
        <p:spPr>
          <a:xfrm>
            <a:off x="47520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89" name="Google Shape;289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5"/>
          <p:cNvSpPr txBox="1"/>
          <p:nvPr>
            <p:ph idx="16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Что будет на уроке - 2 вариант ">
  <p:cSld name="1_Title slide 5_2_1_2_1">
    <p:bg>
      <p:bgPr>
        <a:solidFill>
          <a:schemeClr val="lt1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6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93" name="Google Shape;293;p46"/>
          <p:cNvSpPr txBox="1"/>
          <p:nvPr>
            <p:ph idx="1" type="body"/>
          </p:nvPr>
        </p:nvSpPr>
        <p:spPr>
          <a:xfrm>
            <a:off x="1000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4" name="Google Shape;294;p46"/>
          <p:cNvSpPr txBox="1"/>
          <p:nvPr>
            <p:ph idx="2" type="subTitle"/>
          </p:nvPr>
        </p:nvSpPr>
        <p:spPr>
          <a:xfrm>
            <a:off x="5364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6"/>
          <p:cNvSpPr txBox="1"/>
          <p:nvPr>
            <p:ph idx="3" type="body"/>
          </p:nvPr>
        </p:nvSpPr>
        <p:spPr>
          <a:xfrm>
            <a:off x="1000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6" name="Google Shape;296;p46"/>
          <p:cNvSpPr txBox="1"/>
          <p:nvPr>
            <p:ph idx="4" type="subTitle"/>
          </p:nvPr>
        </p:nvSpPr>
        <p:spPr>
          <a:xfrm>
            <a:off x="5364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7" name="Google Shape;297;p46"/>
          <p:cNvSpPr txBox="1"/>
          <p:nvPr>
            <p:ph idx="5" type="body"/>
          </p:nvPr>
        </p:nvSpPr>
        <p:spPr>
          <a:xfrm>
            <a:off x="1000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8" name="Google Shape;298;p46"/>
          <p:cNvSpPr txBox="1"/>
          <p:nvPr>
            <p:ph idx="6" type="subTitle"/>
          </p:nvPr>
        </p:nvSpPr>
        <p:spPr>
          <a:xfrm>
            <a:off x="475199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6"/>
          <p:cNvSpPr txBox="1"/>
          <p:nvPr>
            <p:ph idx="7" type="body"/>
          </p:nvPr>
        </p:nvSpPr>
        <p:spPr>
          <a:xfrm>
            <a:off x="5212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0" name="Google Shape;300;p46"/>
          <p:cNvSpPr txBox="1"/>
          <p:nvPr>
            <p:ph idx="8" type="subTitle"/>
          </p:nvPr>
        </p:nvSpPr>
        <p:spPr>
          <a:xfrm>
            <a:off x="47520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6"/>
          <p:cNvSpPr txBox="1"/>
          <p:nvPr>
            <p:ph idx="9" type="body"/>
          </p:nvPr>
        </p:nvSpPr>
        <p:spPr>
          <a:xfrm>
            <a:off x="5212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2" name="Google Shape;302;p46"/>
          <p:cNvSpPr txBox="1"/>
          <p:nvPr>
            <p:ph idx="13" type="subTitle"/>
          </p:nvPr>
        </p:nvSpPr>
        <p:spPr>
          <a:xfrm>
            <a:off x="47520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3" name="Google Shape;303;p46"/>
          <p:cNvSpPr txBox="1"/>
          <p:nvPr>
            <p:ph idx="14" type="body"/>
          </p:nvPr>
        </p:nvSpPr>
        <p:spPr>
          <a:xfrm>
            <a:off x="5212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4" name="Google Shape;304;p46"/>
          <p:cNvSpPr txBox="1"/>
          <p:nvPr>
            <p:ph idx="15" type="subTitle"/>
          </p:nvPr>
        </p:nvSpPr>
        <p:spPr>
          <a:xfrm>
            <a:off x="54000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05" name="Google Shape;305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6"/>
          <p:cNvSpPr txBox="1"/>
          <p:nvPr>
            <p:ph idx="16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Титульник">
  <p:cSld name="TITLE_1_4">
    <p:bg>
      <p:bgPr>
        <a:solidFill>
          <a:schemeClr val="dk1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19904" y="0"/>
            <a:ext cx="47240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7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10" name="Google Shape;310;p47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11" name="Google Shape;31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">
  <p:cSld name="1_Title slide 5_2_1_4_1">
    <p:bg>
      <p:bgPr>
        <a:solidFill>
          <a:schemeClr val="lt1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8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14" name="Google Shape;314;p48"/>
          <p:cNvSpPr txBox="1"/>
          <p:nvPr>
            <p:ph idx="1" type="subTitle"/>
          </p:nvPr>
        </p:nvSpPr>
        <p:spPr>
          <a:xfrm>
            <a:off x="540000" y="144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15" name="Google Shape;315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8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0">
  <p:cSld name="1_Title slide 5_2_1_11">
    <p:bg>
      <p:bgPr>
        <a:solidFill>
          <a:schemeClr val="lt1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1" name="Google Shape;321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9">
  <p:cSld name="1_Title slide 5_2_1_10">
    <p:bg>
      <p:bgPr>
        <a:solidFill>
          <a:schemeClr val="lt1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4" name="Google Shape;324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2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28" name="Google Shape;32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Титульник">
  <p:cSld name="TITLE_1_2_1">
    <p:bg>
      <p:bgPr>
        <a:solidFill>
          <a:schemeClr val="dk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53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32" name="Google Shape;332;p53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33" name="Google Shape;333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Титульник">
  <p:cSld name="TITLE_1_3">
    <p:bg>
      <p:bgPr>
        <a:solidFill>
          <a:schemeClr val="dk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4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37" name="Google Shape;337;p54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38" name="Google Shape;3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Титульник">
  <p:cSld name="TITLE_1_2_1_1_1_1">
    <p:bg>
      <p:bgPr>
        <a:solidFill>
          <a:schemeClr val="dk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5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42" name="Google Shape;342;p55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43" name="Google Shape;34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Отбивка">
  <p:cSld name="TITLE_1_1">
    <p:bg>
      <p:bgPr>
        <a:solidFill>
          <a:schemeClr val="lt1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6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" name="Google Shape;347;p56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8" name="Google Shape;348;p56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49" name="Google Shape;34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Отбивка">
  <p:cSld name="TITLE_1_1_2">
    <p:bg>
      <p:bgPr>
        <a:solidFill>
          <a:schemeClr val="lt1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7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3" name="Google Shape;353;p57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54" name="Google Shape;35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7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Для цитат">
  <p:cSld name="CUSTOM_2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58"/>
          <p:cNvSpPr txBox="1"/>
          <p:nvPr>
            <p:ph type="title"/>
          </p:nvPr>
        </p:nvSpPr>
        <p:spPr>
          <a:xfrm>
            <a:off x="936875" y="1004350"/>
            <a:ext cx="7270200" cy="31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59" name="Google Shape;359;p5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Титульник">
  <p:cSld name="TITLE_1_2">
    <p:bg>
      <p:bgPr>
        <a:solidFill>
          <a:schemeClr val="dk1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9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63" name="Google Shape;363;p59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64" name="Google Shape;36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Титульник">
  <p:cSld name="TITLE_1_2_1_1">
    <p:bg>
      <p:bgPr>
        <a:solidFill>
          <a:schemeClr val="dk1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60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69" name="Google Shape;369;p60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70" name="Google Shape;370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Титульник">
  <p:cSld name="TITLE_1_2_1_1_1">
    <p:bg>
      <p:bgPr>
        <a:solidFill>
          <a:schemeClr val="dk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61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74" name="Google Shape;374;p61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75" name="Google Shape;375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Отбивка">
  <p:cSld name="TITLE_1_1_1">
    <p:bg>
      <p:bgPr>
        <a:solidFill>
          <a:schemeClr val="lt1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2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2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80" name="Google Shape;380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62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">
  <p:cSld name="TITLE_1_1_1_1">
    <p:bg>
      <p:bgPr>
        <a:solidFill>
          <a:schemeClr val="lt1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63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5" name="Google Shape;385;p63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86" name="Google Shape;386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63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 (без графики)">
  <p:cSld name="TITLE_1_1_1_1_1">
    <p:bg>
      <p:bgPr>
        <a:solidFill>
          <a:schemeClr val="lt1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4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0" name="Google Shape;390;p64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91" name="Google Shape;391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64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 в два столбца">
  <p:cSld name="1_Title slide 5_2_1_4_2">
    <p:bg>
      <p:bgPr>
        <a:solidFill>
          <a:schemeClr val="lt1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5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95" name="Google Shape;395;p65"/>
          <p:cNvSpPr txBox="1"/>
          <p:nvPr>
            <p:ph idx="1" type="subTitle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6" name="Google Shape;396;p65"/>
          <p:cNvSpPr txBox="1"/>
          <p:nvPr>
            <p:ph idx="2" type="subTitle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97" name="Google Shape;397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65"/>
          <p:cNvSpPr txBox="1"/>
          <p:nvPr>
            <p:ph idx="3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_12">
    <p:bg>
      <p:bgPr>
        <a:solidFill>
          <a:srgbClr val="252525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6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01" name="Google Shape;401;p66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02" name="Google Shape;402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6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_1">
    <p:bg>
      <p:bgPr>
        <a:solidFill>
          <a:schemeClr val="lt1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06" name="Google Shape;406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6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11" name="Google Shape;411;p6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Пустой слайд 1">
  <p:cSld name="1_Title slide 5_2_1_18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1">
          <p15:clr>
            <a:srgbClr val="FA7B17"/>
          </p15:clr>
        </p15:guide>
        <p15:guide id="2" pos="5419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8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5">
          <p15:clr>
            <a:srgbClr val="FA7B17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Пустой слайд 2">
  <p:cSld name="1_Title slide 5_2_1_19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1">
          <p15:clr>
            <a:srgbClr val="FA7B17"/>
          </p15:clr>
        </p15:guide>
        <p15:guide id="2" pos="5419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8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5">
          <p15:clr>
            <a:srgbClr val="FA7B17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7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19" name="Google Shape;419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71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421" name="Google Shape;421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1_Основной слайд" showMasterSp="0">
  <p:cSld name="1_1_Основной слайд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2"/>
          <p:cNvSpPr txBox="1"/>
          <p:nvPr>
            <p:ph type="title"/>
          </p:nvPr>
        </p:nvSpPr>
        <p:spPr>
          <a:xfrm>
            <a:off x="335756" y="141085"/>
            <a:ext cx="73224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rtl="0" algn="l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  <a:defRPr b="1"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24" name="Google Shape;424;p72"/>
          <p:cNvSpPr txBox="1"/>
          <p:nvPr>
            <p:ph idx="11" type="ftr"/>
          </p:nvPr>
        </p:nvSpPr>
        <p:spPr>
          <a:xfrm>
            <a:off x="335756" y="4817622"/>
            <a:ext cx="81396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25" name="Google Shape;425;p72"/>
          <p:cNvSpPr txBox="1"/>
          <p:nvPr>
            <p:ph idx="12" type="sldNum"/>
          </p:nvPr>
        </p:nvSpPr>
        <p:spPr>
          <a:xfrm>
            <a:off x="8558213" y="4846476"/>
            <a:ext cx="2499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 sz="1100"/>
            </a:lvl1pPr>
            <a:lvl2pPr indent="0" lvl="1" marL="0" rtl="0" algn="r">
              <a:spcBef>
                <a:spcPts val="0"/>
              </a:spcBef>
              <a:buNone/>
              <a:defRPr sz="1100"/>
            </a:lvl2pPr>
            <a:lvl3pPr indent="0" lvl="2" marL="0" rtl="0" algn="r">
              <a:spcBef>
                <a:spcPts val="0"/>
              </a:spcBef>
              <a:buNone/>
              <a:defRPr sz="1100"/>
            </a:lvl3pPr>
            <a:lvl4pPr indent="0" lvl="3" marL="0" rtl="0" algn="r">
              <a:spcBef>
                <a:spcPts val="0"/>
              </a:spcBef>
              <a:buNone/>
              <a:defRPr sz="1100"/>
            </a:lvl4pPr>
            <a:lvl5pPr indent="0" lvl="4" marL="0" rtl="0" algn="r">
              <a:spcBef>
                <a:spcPts val="0"/>
              </a:spcBef>
              <a:buNone/>
              <a:defRPr sz="1100"/>
            </a:lvl5pPr>
            <a:lvl6pPr indent="0" lvl="5" marL="0" rtl="0" algn="r">
              <a:spcBef>
                <a:spcPts val="0"/>
              </a:spcBef>
              <a:buNone/>
              <a:defRPr sz="1100"/>
            </a:lvl6pPr>
            <a:lvl7pPr indent="0" lvl="6" marL="0" rtl="0" algn="r">
              <a:spcBef>
                <a:spcPts val="0"/>
              </a:spcBef>
              <a:buNone/>
              <a:defRPr sz="1100"/>
            </a:lvl7pPr>
            <a:lvl8pPr indent="0" lvl="7" marL="0" rtl="0" algn="r">
              <a:spcBef>
                <a:spcPts val="0"/>
              </a:spcBef>
              <a:buNone/>
              <a:defRPr sz="1100"/>
            </a:lvl8pPr>
            <a:lvl9pPr indent="0" lvl="8" marL="0" rtl="0" algn="r">
              <a:spcBef>
                <a:spcPts val="0"/>
              </a:spcBef>
              <a:buNone/>
              <a:defRPr sz="1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cxnSp>
        <p:nvCxnSpPr>
          <p:cNvPr id="426" name="Google Shape;426;p72"/>
          <p:cNvCxnSpPr/>
          <p:nvPr/>
        </p:nvCxnSpPr>
        <p:spPr>
          <a:xfrm>
            <a:off x="335756" y="680047"/>
            <a:ext cx="8465400" cy="0"/>
          </a:xfrm>
          <a:prstGeom prst="straightConnector1">
            <a:avLst/>
          </a:prstGeom>
          <a:noFill/>
          <a:ln cap="flat" cmpd="sng" w="9525">
            <a:solidFill>
              <a:srgbClr val="B7B7B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7" name="Google Shape;427;p72"/>
          <p:cNvCxnSpPr/>
          <p:nvPr/>
        </p:nvCxnSpPr>
        <p:spPr>
          <a:xfrm>
            <a:off x="335756" y="4729332"/>
            <a:ext cx="8465400" cy="0"/>
          </a:xfrm>
          <a:prstGeom prst="straightConnector1">
            <a:avLst/>
          </a:prstGeom>
          <a:noFill/>
          <a:ln cap="flat" cmpd="sng" w="9525">
            <a:solidFill>
              <a:srgbClr val="B7B7B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28" name="Google Shape;428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51212" y="405949"/>
            <a:ext cx="949888" cy="148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72"/>
          <p:cNvSpPr txBox="1"/>
          <p:nvPr>
            <p:ph idx="1" type="body"/>
          </p:nvPr>
        </p:nvSpPr>
        <p:spPr>
          <a:xfrm>
            <a:off x="335756" y="817388"/>
            <a:ext cx="8465400" cy="38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36" name="Google Shape;436;p7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7" name="Google Shape;437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0" name="Google Shape;440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3" name="Google Shape;443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4" name="Google Shape;444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7" name="Google Shape;447;p7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8" name="Google Shape;448;p7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9" name="Google Shape;449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2" name="Google Shape;452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5" name="Google Shape;455;p7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6" name="Google Shape;456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8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59" name="Google Shape;459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8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8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3" name="Google Shape;463;p8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4" name="Google Shape;464;p8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5" name="Google Shape;465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8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8" name="Google Shape;468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8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1" name="Google Shape;471;p8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2" name="Google Shape;472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Пустой титульник, вставь справа иллюстрацию по теме">
  <p:cSld name="TITLE_1_2_1_1_1_1_1">
    <p:bg>
      <p:bgPr>
        <a:solidFill>
          <a:schemeClr val="dk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5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77" name="Google Shape;477;p85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78" name="Google Shape;478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Титульник">
  <p:cSld name="TITLE_1">
    <p:bg>
      <p:bgPr>
        <a:solidFill>
          <a:schemeClr val="dk1"/>
        </a:soli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77911" y="0"/>
            <a:ext cx="406607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86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82" name="Google Shape;482;p86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83" name="Google Shape;483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Пустой слайд">
  <p:cSld name="1_Title slide 5_2_1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">
  <p:cSld name="1_Title slide 5_2_1_4_1_1_1">
    <p:bg>
      <p:bgPr>
        <a:solidFill>
          <a:schemeClr val="lt1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8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88" name="Google Shape;488;p88"/>
          <p:cNvSpPr txBox="1"/>
          <p:nvPr>
            <p:ph idx="2" type="subTitle"/>
          </p:nvPr>
        </p:nvSpPr>
        <p:spPr>
          <a:xfrm>
            <a:off x="12587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89" name="Google Shape;489;p88"/>
          <p:cNvSpPr txBox="1"/>
          <p:nvPr>
            <p:ph idx="3" type="subTitle"/>
          </p:nvPr>
        </p:nvSpPr>
        <p:spPr>
          <a:xfrm>
            <a:off x="12587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90" name="Google Shape;490;p88"/>
          <p:cNvSpPr txBox="1"/>
          <p:nvPr>
            <p:ph idx="4" type="subTitle"/>
          </p:nvPr>
        </p:nvSpPr>
        <p:spPr>
          <a:xfrm>
            <a:off x="12587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91" name="Google Shape;491;p88"/>
          <p:cNvSpPr txBox="1"/>
          <p:nvPr>
            <p:ph idx="5" type="subTitle"/>
          </p:nvPr>
        </p:nvSpPr>
        <p:spPr>
          <a:xfrm>
            <a:off x="40716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92" name="Google Shape;492;p88"/>
          <p:cNvSpPr txBox="1"/>
          <p:nvPr>
            <p:ph idx="6" type="subTitle"/>
          </p:nvPr>
        </p:nvSpPr>
        <p:spPr>
          <a:xfrm>
            <a:off x="40716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93" name="Google Shape;493;p88"/>
          <p:cNvSpPr txBox="1"/>
          <p:nvPr>
            <p:ph idx="7" type="subTitle"/>
          </p:nvPr>
        </p:nvSpPr>
        <p:spPr>
          <a:xfrm>
            <a:off x="40716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94" name="Google Shape;494;p88"/>
          <p:cNvSpPr txBox="1"/>
          <p:nvPr>
            <p:ph idx="8" type="subTitle"/>
          </p:nvPr>
        </p:nvSpPr>
        <p:spPr>
          <a:xfrm>
            <a:off x="68845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95" name="Google Shape;495;p88"/>
          <p:cNvSpPr txBox="1"/>
          <p:nvPr>
            <p:ph idx="9" type="subTitle"/>
          </p:nvPr>
        </p:nvSpPr>
        <p:spPr>
          <a:xfrm>
            <a:off x="68845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96" name="Google Shape;496;p88"/>
          <p:cNvSpPr txBox="1"/>
          <p:nvPr>
            <p:ph idx="13" type="subTitle"/>
          </p:nvPr>
        </p:nvSpPr>
        <p:spPr>
          <a:xfrm>
            <a:off x="68845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97" name="Google Shape;497;p8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98" name="Google Shape;498;p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">
  <p:cSld name="1_Title slide 5_2_1_4">
    <p:bg>
      <p:bgPr>
        <a:solidFill>
          <a:schemeClr val="lt1"/>
        </a:soli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9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01" name="Google Shape;501;p89"/>
          <p:cNvSpPr txBox="1"/>
          <p:nvPr>
            <p:ph idx="1" type="subTitle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02" name="Google Shape;502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89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Титульник">
  <p:cSld name="TITLE_1_4">
    <p:bg>
      <p:bgPr>
        <a:solidFill>
          <a:schemeClr val="dk1"/>
        </a:soli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19904" y="0"/>
            <a:ext cx="47240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90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07" name="Google Shape;507;p90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08" name="Google Shape;508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">
  <p:cSld name="1_Title slide 5_2_1_4_1">
    <p:bg>
      <p:bgPr>
        <a:solidFill>
          <a:schemeClr val="lt1"/>
        </a:solid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91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11" name="Google Shape;511;p91"/>
          <p:cNvSpPr txBox="1"/>
          <p:nvPr>
            <p:ph idx="1" type="subTitle"/>
          </p:nvPr>
        </p:nvSpPr>
        <p:spPr>
          <a:xfrm>
            <a:off x="540000" y="144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12" name="Google Shape;512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91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Отбивка">
  <p:cSld name="TITLE_1_1">
    <p:bg>
      <p:bgPr>
        <a:solidFill>
          <a:schemeClr val="lt1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92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92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18" name="Google Shape;518;p92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19" name="Google Shape;519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Отбивка">
  <p:cSld name="TITLE_1_1_2"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93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3" name="Google Shape;523;p93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24" name="Google Shape;524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93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94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29" name="Google Shape;529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Отбивка">
  <p:cSld name="TITLE_1_1_1_2">
    <p:bg>
      <p:bgPr>
        <a:solidFill>
          <a:schemeClr val="lt1"/>
        </a:solidFill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9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7" name="Google Shape;537;p96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38" name="Google Shape;538;p96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Пустой слайд">
  <p:cSld name="1_Title slide 5_2_1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9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">
  <p:cSld name="TITLE_1_1_1_1">
    <p:bg>
      <p:bgPr>
        <a:solidFill>
          <a:schemeClr val="lt1"/>
        </a:solid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9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44" name="Google Shape;544;p98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5" name="Google Shape;545;p98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48" name="Google Shape;548;p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9" name="Google Shape;549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10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52" name="Google Shape;552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5" name="Google Shape;555;p1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6" name="Google Shape;556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9" name="Google Shape;559;p10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60" name="Google Shape;560;p10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61" name="Google Shape;561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4" name="Google Shape;564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0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48.xml"/><Relationship Id="rId37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47.xml"/><Relationship Id="rId36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38" Type="http://schemas.openxmlformats.org/officeDocument/2006/relationships/theme" Target="../theme/theme5.xml"/><Relationship Id="rId19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90.xml"/><Relationship Id="rId22" Type="http://schemas.openxmlformats.org/officeDocument/2006/relationships/theme" Target="../theme/theme4.xml"/><Relationship Id="rId21" Type="http://schemas.openxmlformats.org/officeDocument/2006/relationships/slideLayout" Target="../slideLayouts/slideLayout91.xml"/><Relationship Id="rId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86.xml"/><Relationship Id="rId19" Type="http://schemas.openxmlformats.org/officeDocument/2006/relationships/slideLayout" Target="../slideLayouts/slideLayout89.xml"/><Relationship Id="rId18" Type="http://schemas.openxmlformats.org/officeDocument/2006/relationships/slideLayout" Target="../slideLayouts/slideLayout88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11.xml"/><Relationship Id="rId22" Type="http://schemas.openxmlformats.org/officeDocument/2006/relationships/slideLayout" Target="../slideLayouts/slideLayout113.xml"/><Relationship Id="rId21" Type="http://schemas.openxmlformats.org/officeDocument/2006/relationships/slideLayout" Target="../slideLayouts/slideLayout112.xml"/><Relationship Id="rId24" Type="http://schemas.openxmlformats.org/officeDocument/2006/relationships/slideLayout" Target="../slideLayouts/slideLayout115.xml"/><Relationship Id="rId23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92.xml"/><Relationship Id="rId2" Type="http://schemas.openxmlformats.org/officeDocument/2006/relationships/slideLayout" Target="../slideLayouts/slideLayout93.xml"/><Relationship Id="rId3" Type="http://schemas.openxmlformats.org/officeDocument/2006/relationships/slideLayout" Target="../slideLayouts/slideLayout94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Relationship Id="rId26" Type="http://schemas.openxmlformats.org/officeDocument/2006/relationships/slideLayout" Target="../slideLayouts/slideLayout117.xml"/><Relationship Id="rId25" Type="http://schemas.openxmlformats.org/officeDocument/2006/relationships/slideLayout" Target="../slideLayouts/slideLayout116.xml"/><Relationship Id="rId28" Type="http://schemas.openxmlformats.org/officeDocument/2006/relationships/slideLayout" Target="../slideLayouts/slideLayout119.xml"/><Relationship Id="rId27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96.xml"/><Relationship Id="rId6" Type="http://schemas.openxmlformats.org/officeDocument/2006/relationships/slideLayout" Target="../slideLayouts/slideLayout97.xml"/><Relationship Id="rId29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98.xml"/><Relationship Id="rId8" Type="http://schemas.openxmlformats.org/officeDocument/2006/relationships/slideLayout" Target="../slideLayouts/slideLayout99.xml"/><Relationship Id="rId31" Type="http://schemas.openxmlformats.org/officeDocument/2006/relationships/slideLayout" Target="../slideLayouts/slideLayout122.xml"/><Relationship Id="rId30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102.xml"/><Relationship Id="rId33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01.xml"/><Relationship Id="rId32" Type="http://schemas.openxmlformats.org/officeDocument/2006/relationships/slideLayout" Target="../slideLayouts/slideLayout123.xml"/><Relationship Id="rId13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3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05.xml"/><Relationship Id="rId17" Type="http://schemas.openxmlformats.org/officeDocument/2006/relationships/slideLayout" Target="../slideLayouts/slideLayout108.xml"/><Relationship Id="rId16" Type="http://schemas.openxmlformats.org/officeDocument/2006/relationships/slideLayout" Target="../slideLayouts/slideLayout107.xml"/><Relationship Id="rId19" Type="http://schemas.openxmlformats.org/officeDocument/2006/relationships/slideLayout" Target="../slideLayouts/slideLayout110.xml"/><Relationship Id="rId18" Type="http://schemas.openxmlformats.org/officeDocument/2006/relationships/slideLayout" Target="../slideLayouts/slideLayout10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  <p:sldLayoutId id="2147483712" r:id="rId32"/>
    <p:sldLayoutId id="2147483713" r:id="rId33"/>
    <p:sldLayoutId id="2147483714" r:id="rId34"/>
    <p:sldLayoutId id="2147483715" r:id="rId35"/>
    <p:sldLayoutId id="2147483716" r:id="rId36"/>
    <p:sldLayoutId id="2147483717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2" name="Google Shape;432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33" name="Google Shape;433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36" r:id="rId19"/>
    <p:sldLayoutId id="2147483737" r:id="rId20"/>
    <p:sldLayoutId id="214748373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2" name="Google Shape;532;p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3" name="Google Shape;533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  <p:sldLayoutId id="2147483757" r:id="rId19"/>
    <p:sldLayoutId id="2147483758" r:id="rId20"/>
    <p:sldLayoutId id="2147483759" r:id="rId21"/>
    <p:sldLayoutId id="2147483760" r:id="rId22"/>
    <p:sldLayoutId id="2147483761" r:id="rId23"/>
    <p:sldLayoutId id="2147483762" r:id="rId24"/>
    <p:sldLayoutId id="2147483763" r:id="rId25"/>
    <p:sldLayoutId id="2147483764" r:id="rId26"/>
    <p:sldLayoutId id="2147483765" r:id="rId27"/>
    <p:sldLayoutId id="2147483766" r:id="rId28"/>
    <p:sldLayoutId id="2147483767" r:id="rId29"/>
    <p:sldLayoutId id="2147483768" r:id="rId30"/>
    <p:sldLayoutId id="2147483769" r:id="rId31"/>
    <p:sldLayoutId id="2147483770" r:id="rId32"/>
    <p:sldLayoutId id="2147483771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9.png"/><Relationship Id="rId4" Type="http://schemas.openxmlformats.org/officeDocument/2006/relationships/image" Target="../media/image61.jpg"/><Relationship Id="rId5" Type="http://schemas.openxmlformats.org/officeDocument/2006/relationships/image" Target="../media/image6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9.png"/><Relationship Id="rId4" Type="http://schemas.openxmlformats.org/officeDocument/2006/relationships/image" Target="../media/image61.jpg"/><Relationship Id="rId5" Type="http://schemas.openxmlformats.org/officeDocument/2006/relationships/image" Target="../media/image64.png"/><Relationship Id="rId6" Type="http://schemas.openxmlformats.org/officeDocument/2006/relationships/image" Target="../media/image6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3.jpg"/><Relationship Id="rId4" Type="http://schemas.openxmlformats.org/officeDocument/2006/relationships/image" Target="../media/image6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8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4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0.png"/><Relationship Id="rId4" Type="http://schemas.openxmlformats.org/officeDocument/2006/relationships/image" Target="../media/image7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9.png"/><Relationship Id="rId4" Type="http://schemas.openxmlformats.org/officeDocument/2006/relationships/image" Target="../media/image7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1.png"/><Relationship Id="rId4" Type="http://schemas.openxmlformats.org/officeDocument/2006/relationships/image" Target="../media/image8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29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12700" marR="1181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Как подготовить данные</a:t>
            </a:r>
            <a:endParaRPr/>
          </a:p>
        </p:txBody>
      </p:sp>
      <p:sp>
        <p:nvSpPr>
          <p:cNvPr id="715" name="Google Shape;715;p129"/>
          <p:cNvSpPr txBox="1"/>
          <p:nvPr>
            <p:ph idx="1" type="subTitle"/>
          </p:nvPr>
        </p:nvSpPr>
        <p:spPr>
          <a:xfrm>
            <a:off x="468000" y="3600600"/>
            <a:ext cx="5400000" cy="8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00499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</a:pPr>
            <a:r>
              <a:rPr lang="ru"/>
              <a:t>Как подготовить данные из первоисточника к последующему анализу и визуализации.</a:t>
            </a:r>
            <a:endParaRPr sz="1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499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pic>
        <p:nvPicPr>
          <p:cNvPr id="716" name="Google Shape;716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825" y="352675"/>
            <a:ext cx="3325527" cy="28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38"/>
          <p:cNvSpPr txBox="1"/>
          <p:nvPr>
            <p:ph idx="1" type="subTitle"/>
          </p:nvPr>
        </p:nvSpPr>
        <p:spPr>
          <a:xfrm>
            <a:off x="540000" y="720725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📑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Одна строка = одно событие или объект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📑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Столбцы содержат сравнимые показатели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📑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Для числовых данных в столбце </a:t>
            </a: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осмысленная арифметическая операция</a:t>
            </a: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сумма, деление и прочее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📑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Нет объединений ячеек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📑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Таблица состоит из списка заголовков и списка списков значений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Далее мы изучим несколько примеров не таблиц.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52525"/>
              </a:solidFill>
              <a:highlight>
                <a:schemeClr val="lt1"/>
              </a:highlight>
            </a:endParaRPr>
          </a:p>
        </p:txBody>
      </p:sp>
      <p:sp>
        <p:nvSpPr>
          <p:cNvPr id="781" name="Google Shape;781;p138"/>
          <p:cNvSpPr txBox="1"/>
          <p:nvPr>
            <p:ph type="title"/>
          </p:nvPr>
        </p:nvSpPr>
        <p:spPr>
          <a:xfrm>
            <a:off x="477700" y="866075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Какие есть характеристики у </a:t>
            </a:r>
            <a:r>
              <a:rPr lang="ru">
                <a:solidFill>
                  <a:schemeClr val="dk1"/>
                </a:solidFill>
              </a:rPr>
              <a:t>таблицы</a:t>
            </a:r>
            <a:r>
              <a:rPr lang="ru">
                <a:solidFill>
                  <a:schemeClr val="dk1"/>
                </a:solidFill>
              </a:rPr>
              <a:t>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82" name="Google Shape;782;p138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Принцип табличности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39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Таблица или не таблица</a:t>
            </a:r>
            <a:endParaRPr/>
          </a:p>
        </p:txBody>
      </p:sp>
      <p:sp>
        <p:nvSpPr>
          <p:cNvPr id="788" name="Google Shape;788;p139"/>
          <p:cNvSpPr txBox="1"/>
          <p:nvPr>
            <p:ph idx="1" type="subTitle"/>
          </p:nvPr>
        </p:nvSpPr>
        <p:spPr>
          <a:xfrm>
            <a:off x="468000" y="3600600"/>
            <a:ext cx="54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"/>
              <a:t>Давайте определим что является таблицей, а что нет на следующих слайдах и если не является, то что нужно сделать, чтобы преобразовать в таблицу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40"/>
          <p:cNvSpPr txBox="1"/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Таблица</a:t>
            </a:r>
            <a:r>
              <a:rPr lang="ru">
                <a:solidFill>
                  <a:schemeClr val="dk1"/>
                </a:solidFill>
              </a:rPr>
              <a:t> или не таблица?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94" name="Google Shape;794;p140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Принцип табличности</a:t>
            </a:r>
            <a:endParaRPr/>
          </a:p>
        </p:txBody>
      </p:sp>
      <p:pic>
        <p:nvPicPr>
          <p:cNvPr id="795" name="Google Shape;795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0625" y="1687926"/>
            <a:ext cx="2482759" cy="28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41"/>
          <p:cNvSpPr txBox="1"/>
          <p:nvPr>
            <p:ph type="title"/>
          </p:nvPr>
        </p:nvSpPr>
        <p:spPr>
          <a:xfrm>
            <a:off x="477700" y="140535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Не таблица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01" name="Google Shape;801;p141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Принцип табличности</a:t>
            </a:r>
            <a:endParaRPr/>
          </a:p>
        </p:txBody>
      </p:sp>
      <p:pic>
        <p:nvPicPr>
          <p:cNvPr id="802" name="Google Shape;802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1800001"/>
            <a:ext cx="2482759" cy="2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141"/>
          <p:cNvSpPr txBox="1"/>
          <p:nvPr>
            <p:ph type="title"/>
          </p:nvPr>
        </p:nvSpPr>
        <p:spPr>
          <a:xfrm>
            <a:off x="3786000" y="2461025"/>
            <a:ext cx="4818000" cy="96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ru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Нужно убрать итоговые значения</a:t>
            </a:r>
            <a:endParaRPr b="1" sz="4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42"/>
          <p:cNvSpPr txBox="1"/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Таблица или не таблица?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09" name="Google Shape;809;p142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Принцип табличности</a:t>
            </a:r>
            <a:endParaRPr/>
          </a:p>
        </p:txBody>
      </p:sp>
      <p:pic>
        <p:nvPicPr>
          <p:cNvPr id="810" name="Google Shape;810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9152" y="1439725"/>
            <a:ext cx="3546949" cy="28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43"/>
          <p:cNvSpPr txBox="1"/>
          <p:nvPr>
            <p:ph type="title"/>
          </p:nvPr>
        </p:nvSpPr>
        <p:spPr>
          <a:xfrm>
            <a:off x="477700" y="140535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Не таблица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16" name="Google Shape;816;p143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Принцип табличности</a:t>
            </a:r>
            <a:endParaRPr/>
          </a:p>
        </p:txBody>
      </p:sp>
      <p:sp>
        <p:nvSpPr>
          <p:cNvPr id="817" name="Google Shape;817;p143"/>
          <p:cNvSpPr txBox="1"/>
          <p:nvPr>
            <p:ph type="title"/>
          </p:nvPr>
        </p:nvSpPr>
        <p:spPr>
          <a:xfrm>
            <a:off x="5057050" y="2461025"/>
            <a:ext cx="3546900" cy="96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ru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Нужно заполнить пустые значения</a:t>
            </a:r>
            <a:endParaRPr b="1" sz="4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18" name="Google Shape;818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2" y="1800000"/>
            <a:ext cx="3546949" cy="28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44"/>
          <p:cNvSpPr txBox="1"/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Таблица или не таблица?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24" name="Google Shape;824;p144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Принцип табличности</a:t>
            </a:r>
            <a:endParaRPr/>
          </a:p>
        </p:txBody>
      </p:sp>
      <p:pic>
        <p:nvPicPr>
          <p:cNvPr id="825" name="Google Shape;825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500" y="1326575"/>
            <a:ext cx="2667000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45"/>
          <p:cNvSpPr txBox="1"/>
          <p:nvPr>
            <p:ph type="title"/>
          </p:nvPr>
        </p:nvSpPr>
        <p:spPr>
          <a:xfrm>
            <a:off x="477700" y="140535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Не таблица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31" name="Google Shape;831;p145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Принцип табличности</a:t>
            </a:r>
            <a:endParaRPr/>
          </a:p>
        </p:txBody>
      </p:sp>
      <p:sp>
        <p:nvSpPr>
          <p:cNvPr id="832" name="Google Shape;832;p145"/>
          <p:cNvSpPr txBox="1"/>
          <p:nvPr>
            <p:ph type="title"/>
          </p:nvPr>
        </p:nvSpPr>
        <p:spPr>
          <a:xfrm>
            <a:off x="3732525" y="2461025"/>
            <a:ext cx="4871400" cy="96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ru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Нужно перенести значение по марту, июлю и августу на отдельные строки</a:t>
            </a:r>
            <a:endParaRPr b="1" sz="4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33" name="Google Shape;833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98650"/>
            <a:ext cx="2667000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46"/>
          <p:cNvSpPr txBox="1"/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Таблица или не таблица?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39" name="Google Shape;839;p146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Принцип табличности</a:t>
            </a:r>
            <a:endParaRPr/>
          </a:p>
        </p:txBody>
      </p:sp>
      <p:pic>
        <p:nvPicPr>
          <p:cNvPr id="840" name="Google Shape;840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150" y="1800213"/>
            <a:ext cx="52197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47"/>
          <p:cNvSpPr txBox="1"/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Таблица или не таблица?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46" name="Google Shape;846;p147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Принцип табличности</a:t>
            </a:r>
            <a:endParaRPr/>
          </a:p>
        </p:txBody>
      </p:sp>
      <p:pic>
        <p:nvPicPr>
          <p:cNvPr id="847" name="Google Shape;847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425" y="1800213"/>
            <a:ext cx="52197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147"/>
          <p:cNvSpPr txBox="1"/>
          <p:nvPr>
            <p:ph type="title"/>
          </p:nvPr>
        </p:nvSpPr>
        <p:spPr>
          <a:xfrm>
            <a:off x="6390400" y="1952400"/>
            <a:ext cx="2213700" cy="147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ru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Формально таблица, но с плохой структурой данных</a:t>
            </a:r>
            <a:endParaRPr b="1" sz="4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30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на уроке сегодня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22" name="Google Shape;722;p130"/>
          <p:cNvSpPr txBox="1"/>
          <p:nvPr>
            <p:ph idx="1" type="subTitle"/>
          </p:nvPr>
        </p:nvSpPr>
        <p:spPr>
          <a:xfrm>
            <a:off x="540000" y="1168500"/>
            <a:ext cx="8064000" cy="39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такое Power Query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является таблицей, принцип табличности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Источники данных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Импорт </a:t>
            </a: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данных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Универсальный порядок шагов в преобразовании данных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Типы данных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Формирование и объединение данных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Практическая часть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23" name="Google Shape;723;p13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Содержание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48"/>
          <p:cNvSpPr txBox="1"/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Таблица или не таблица?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54" name="Google Shape;854;p148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Принцип табличности</a:t>
            </a:r>
            <a:endParaRPr/>
          </a:p>
        </p:txBody>
      </p:sp>
      <p:pic>
        <p:nvPicPr>
          <p:cNvPr id="855" name="Google Shape;855;p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8613" y="1519852"/>
            <a:ext cx="3228025" cy="284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49"/>
          <p:cNvSpPr txBox="1"/>
          <p:nvPr>
            <p:ph type="title"/>
          </p:nvPr>
        </p:nvSpPr>
        <p:spPr>
          <a:xfrm>
            <a:off x="477700" y="140535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Не таблица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61" name="Google Shape;861;p149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Принцип табличности</a:t>
            </a:r>
            <a:endParaRPr/>
          </a:p>
        </p:txBody>
      </p:sp>
      <p:sp>
        <p:nvSpPr>
          <p:cNvPr id="862" name="Google Shape;862;p149"/>
          <p:cNvSpPr txBox="1"/>
          <p:nvPr>
            <p:ph type="title"/>
          </p:nvPr>
        </p:nvSpPr>
        <p:spPr>
          <a:xfrm>
            <a:off x="4392625" y="1952400"/>
            <a:ext cx="4211400" cy="147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ru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Есть группировка по годам - их нужно вынести отдельным признаком в столбец</a:t>
            </a:r>
            <a:endParaRPr b="1" sz="4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63" name="Google Shape;863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1800002"/>
            <a:ext cx="3228025" cy="284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50"/>
          <p:cNvSpPr txBox="1"/>
          <p:nvPr>
            <p:ph idx="4294967295" type="title"/>
          </p:nvPr>
        </p:nvSpPr>
        <p:spPr>
          <a:xfrm>
            <a:off x="540000" y="6438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Таблица или не таблица, если “Power BI” - это заголовок столбца?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69" name="Google Shape;869;p150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15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>
                <a:solidFill>
                  <a:srgbClr val="666666"/>
                </a:solidFill>
              </a:rPr>
              <a:t>Принцип табличности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871" name="Google Shape;871;p1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47835" y="1356238"/>
            <a:ext cx="4434285" cy="3600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1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4097" y="1807179"/>
            <a:ext cx="3402125" cy="195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51"/>
          <p:cNvSpPr txBox="1"/>
          <p:nvPr>
            <p:ph idx="4294967295" type="title"/>
          </p:nvPr>
        </p:nvSpPr>
        <p:spPr>
          <a:xfrm>
            <a:off x="540000" y="6438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Таблица или не таблица, если Power BI - это заголовок столбца?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78" name="Google Shape;878;p151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15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>
                <a:solidFill>
                  <a:srgbClr val="666666"/>
                </a:solidFill>
              </a:rPr>
              <a:t>Принцип табличности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880" name="Google Shape;880;p1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47835" y="1356238"/>
            <a:ext cx="4434285" cy="3600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1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4097" y="1807179"/>
            <a:ext cx="3402125" cy="1950350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151"/>
          <p:cNvSpPr txBox="1"/>
          <p:nvPr>
            <p:ph idx="4294967295" type="title"/>
          </p:nvPr>
        </p:nvSpPr>
        <p:spPr>
          <a:xfrm>
            <a:off x="5159900" y="1952400"/>
            <a:ext cx="3444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ru" sz="2100">
                <a:latin typeface="Montserrat"/>
                <a:ea typeface="Montserrat"/>
                <a:cs typeface="Montserrat"/>
                <a:sym typeface="Montserrat"/>
              </a:rPr>
              <a:t>Формально будет таблицей</a:t>
            </a:r>
            <a:endParaRPr b="1" sz="4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83" name="Google Shape;883;p1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900000">
            <a:off x="6837029" y="2796487"/>
            <a:ext cx="720000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52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Источники данных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и их импорт</a:t>
            </a:r>
            <a:endParaRPr/>
          </a:p>
        </p:txBody>
      </p:sp>
      <p:sp>
        <p:nvSpPr>
          <p:cNvPr id="889" name="Google Shape;889;p152"/>
          <p:cNvSpPr txBox="1"/>
          <p:nvPr>
            <p:ph idx="1" type="subTitle"/>
          </p:nvPr>
        </p:nvSpPr>
        <p:spPr>
          <a:xfrm>
            <a:off x="468000" y="3600600"/>
            <a:ext cx="54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"/>
              <a:t>Где берем данные для обработки?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"/>
              <a:t>Как подгружаем?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53"/>
          <p:cNvSpPr txBox="1"/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В Power BI есть коннекторы к десяткам систем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95" name="Google Shape;895;p153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Источники данных</a:t>
            </a:r>
            <a:endParaRPr/>
          </a:p>
        </p:txBody>
      </p:sp>
      <p:pic>
        <p:nvPicPr>
          <p:cNvPr id="896" name="Google Shape;896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0100" y="1448675"/>
            <a:ext cx="5623800" cy="28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54"/>
          <p:cNvSpPr txBox="1"/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Загрузка данных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902" name="Google Shape;902;p154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Источники данных</a:t>
            </a:r>
            <a:endParaRPr/>
          </a:p>
        </p:txBody>
      </p:sp>
      <p:sp>
        <p:nvSpPr>
          <p:cNvPr id="903" name="Google Shape;903;p154"/>
          <p:cNvSpPr txBox="1"/>
          <p:nvPr/>
        </p:nvSpPr>
        <p:spPr>
          <a:xfrm>
            <a:off x="540000" y="1168500"/>
            <a:ext cx="4626000" cy="3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Выберите Получить данные на вкладке «‎Главная» Ленты.  ​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​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​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​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Выберите нужный тип файла из основного или дополненного списка источников данных.​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​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Выберите нужный файл в открывшемся окне файлового менеджера.​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​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Нажмите «‎Открыть».​</a:t>
            </a:r>
            <a:endParaRPr sz="1100">
              <a:solidFill>
                <a:schemeClr val="dk1"/>
              </a:solidFill>
              <a:highlight>
                <a:srgbClr val="EDEBE9"/>
              </a:highlight>
            </a:endParaRPr>
          </a:p>
          <a:p>
            <a:pPr indent="0" lvl="0" marL="355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EDEBE9"/>
                </a:highlight>
              </a:rPr>
              <a:t>​</a:t>
            </a:r>
            <a:endParaRPr sz="1100">
              <a:solidFill>
                <a:schemeClr val="dk1"/>
              </a:solidFill>
              <a:highlight>
                <a:srgbClr val="EDEBE9"/>
              </a:highlight>
            </a:endParaRPr>
          </a:p>
        </p:txBody>
      </p:sp>
      <p:pic>
        <p:nvPicPr>
          <p:cNvPr id="904" name="Google Shape;904;p154"/>
          <p:cNvPicPr preferRelativeResize="0"/>
          <p:nvPr/>
        </p:nvPicPr>
        <p:blipFill rotWithShape="1">
          <a:blip r:embed="rId3">
            <a:alphaModFix/>
          </a:blip>
          <a:srcRect b="0" l="0" r="65741" t="0"/>
          <a:stretch/>
        </p:blipFill>
        <p:spPr>
          <a:xfrm>
            <a:off x="5973500" y="1359025"/>
            <a:ext cx="1926624" cy="28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350" y="1778125"/>
            <a:ext cx="622425" cy="74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55"/>
          <p:cNvSpPr txBox="1"/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Популярные источники </a:t>
            </a:r>
            <a:r>
              <a:rPr lang="ru">
                <a:solidFill>
                  <a:schemeClr val="dk1"/>
                </a:solidFill>
              </a:rPr>
              <a:t>данных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911" name="Google Shape;911;p155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Источники данных</a:t>
            </a:r>
            <a:endParaRPr/>
          </a:p>
        </p:txBody>
      </p:sp>
      <p:pic>
        <p:nvPicPr>
          <p:cNvPr id="912" name="Google Shape;912;p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6872" y="1168500"/>
            <a:ext cx="5671499" cy="353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56"/>
          <p:cNvSpPr txBox="1"/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Метод загрузки данных в Power BI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918" name="Google Shape;918;p156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Источники данных</a:t>
            </a:r>
            <a:endParaRPr/>
          </a:p>
        </p:txBody>
      </p:sp>
      <p:pic>
        <p:nvPicPr>
          <p:cNvPr id="919" name="Google Shape;919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963" y="1448675"/>
            <a:ext cx="7386074" cy="28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57"/>
          <p:cNvSpPr txBox="1"/>
          <p:nvPr>
            <p:ph idx="1" type="subTitle"/>
          </p:nvPr>
        </p:nvSpPr>
        <p:spPr>
          <a:xfrm>
            <a:off x="540000" y="1260000"/>
            <a:ext cx="403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b="1"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Import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Загружает все данные из базу внутрь Power BI​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Больше весит файл pbix​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Подходит для облачных верси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Подходит для работы с данными внутри Power BI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Лучше</a:t>
            </a: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по скорости работы с данными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Нет</a:t>
            </a: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ограничений по работе в DAX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52525"/>
              </a:solidFill>
              <a:highlight>
                <a:schemeClr val="lt1"/>
              </a:highlight>
            </a:endParaRPr>
          </a:p>
        </p:txBody>
      </p:sp>
      <p:sp>
        <p:nvSpPr>
          <p:cNvPr id="925" name="Google Shape;925;p157"/>
          <p:cNvSpPr txBox="1"/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Метода загрузки данных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926" name="Google Shape;926;p157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Источники данных</a:t>
            </a:r>
            <a:endParaRPr/>
          </a:p>
        </p:txBody>
      </p:sp>
      <p:sp>
        <p:nvSpPr>
          <p:cNvPr id="927" name="Google Shape;927;p157"/>
          <p:cNvSpPr txBox="1"/>
          <p:nvPr>
            <p:ph idx="1" type="subTitle"/>
          </p:nvPr>
        </p:nvSpPr>
        <p:spPr>
          <a:xfrm>
            <a:off x="4751400" y="1260000"/>
            <a:ext cx="403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Direct Query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Запрашивает данные напрямую из источника​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Файл pbix весит мало​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Подходит для версий on premise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Вся работа с данными должна быть проделана до Power BI​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📎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Real</a:t>
            </a: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-time обновление данных из источника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8" name="Google Shape;928;p157"/>
          <p:cNvSpPr txBox="1"/>
          <p:nvPr>
            <p:ph type="title"/>
          </p:nvPr>
        </p:nvSpPr>
        <p:spPr>
          <a:xfrm>
            <a:off x="442050" y="4261750"/>
            <a:ext cx="81588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" sz="1400">
                <a:latin typeface="IBM Plex Sans"/>
                <a:ea typeface="IBM Plex Sans"/>
                <a:cs typeface="IBM Plex Sans"/>
                <a:sym typeface="IBM Plex Sans"/>
              </a:rPr>
              <a:t>По умолчанию Import лучше для полноты функционала Power BI, мы будем практиковаться именно с ним.</a:t>
            </a:r>
            <a:endParaRPr sz="37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31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Что такое Power Query?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8"/>
          <p:cNvSpPr txBox="1"/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Пример архитектуры с Direct </a:t>
            </a:r>
            <a:r>
              <a:rPr lang="ru">
                <a:solidFill>
                  <a:schemeClr val="dk1"/>
                </a:solidFill>
              </a:rPr>
              <a:t>Query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34" name="Google Shape;934;p158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Источники данных</a:t>
            </a:r>
            <a:endParaRPr/>
          </a:p>
        </p:txBody>
      </p:sp>
      <p:pic>
        <p:nvPicPr>
          <p:cNvPr id="935" name="Google Shape;935;p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27375" y="104775"/>
            <a:ext cx="2209825" cy="4910651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158"/>
          <p:cNvSpPr txBox="1"/>
          <p:nvPr>
            <p:ph type="title"/>
          </p:nvPr>
        </p:nvSpPr>
        <p:spPr>
          <a:xfrm>
            <a:off x="321825" y="2172500"/>
            <a:ext cx="4686900" cy="19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ru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Ключевое отличие - это этап преобразования данных в </a:t>
            </a:r>
            <a:r>
              <a:rPr b="1" lang="ru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Olap кубах,</a:t>
            </a:r>
            <a:r>
              <a:rPr b="1" lang="ru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для Direct query все преобразования должны быть сделаны до Power BI, Olap кубы или многомерные кубы - это один из вариантов</a:t>
            </a:r>
            <a:endParaRPr b="1" sz="4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37" name="Google Shape;937;p158"/>
          <p:cNvSpPr/>
          <p:nvPr/>
        </p:nvSpPr>
        <p:spPr>
          <a:xfrm>
            <a:off x="5282225" y="1834725"/>
            <a:ext cx="765600" cy="737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59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Универсальный подход к обработке данных</a:t>
            </a:r>
            <a:endParaRPr/>
          </a:p>
        </p:txBody>
      </p:sp>
      <p:sp>
        <p:nvSpPr>
          <p:cNvPr id="943" name="Google Shape;943;p159"/>
          <p:cNvSpPr txBox="1"/>
          <p:nvPr>
            <p:ph idx="1" type="subTitle"/>
          </p:nvPr>
        </p:nvSpPr>
        <p:spPr>
          <a:xfrm>
            <a:off x="468000" y="3600600"/>
            <a:ext cx="54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"/>
              <a:t>Принцип универсального подхода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60"/>
          <p:cNvSpPr txBox="1"/>
          <p:nvPr>
            <p:ph idx="4294967295" type="title"/>
          </p:nvPr>
        </p:nvSpPr>
        <p:spPr>
          <a:xfrm>
            <a:off x="540000" y="6438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Алгоритм</a:t>
            </a: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 создания набора данных</a:t>
            </a:r>
            <a:endParaRPr b="1"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49" name="Google Shape;949;p160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16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/>
              <a:t>Принцип табличности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951" name="Google Shape;951;p160"/>
          <p:cNvSpPr txBox="1"/>
          <p:nvPr/>
        </p:nvSpPr>
        <p:spPr>
          <a:xfrm>
            <a:off x="543000" y="1583900"/>
            <a:ext cx="8058000" cy="18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b="1"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Выбор данных</a:t>
            </a:r>
            <a:endParaRPr b="1" i="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Подключаемся к источнику данных</a:t>
            </a:r>
            <a:endParaRPr i="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b="1"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Трансформация (очистка) данных</a:t>
            </a:r>
            <a:endParaRPr b="1" i="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Приводим данные к необходимому виду</a:t>
            </a:r>
            <a:endParaRPr i="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b="1"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Загрузка данных</a:t>
            </a:r>
            <a:endParaRPr b="1" i="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Определяем, какие именно данные в табличном виде понадобятся к загрузке</a:t>
            </a:r>
            <a:endParaRPr i="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52" name="Google Shape;952;p160"/>
          <p:cNvSpPr txBox="1"/>
          <p:nvPr>
            <p:ph idx="4294967295" type="title"/>
          </p:nvPr>
        </p:nvSpPr>
        <p:spPr>
          <a:xfrm>
            <a:off x="442050" y="4261700"/>
            <a:ext cx="815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Важно!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На первом этапе не идет речь про настройку обновления данных.</a:t>
            </a:r>
            <a:endParaRPr sz="3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61"/>
          <p:cNvSpPr txBox="1"/>
          <p:nvPr>
            <p:ph type="title"/>
          </p:nvPr>
        </p:nvSpPr>
        <p:spPr>
          <a:xfrm>
            <a:off x="540000" y="1295700"/>
            <a:ext cx="79014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ru"/>
              <a:t>Практика: перейдем в интерфейс Power BI и произведем загрузку данных с сайта ЦБ РФ</a:t>
            </a:r>
            <a:endParaRPr b="1"/>
          </a:p>
        </p:txBody>
      </p:sp>
      <p:sp>
        <p:nvSpPr>
          <p:cNvPr id="958" name="Google Shape;958;p16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162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Запрос к источнику данных состоит из 4х этапом: </a:t>
            </a: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Загрузка данных + Обработка/Трансформация + Выгрузка данных + </a:t>
            </a:r>
            <a:r>
              <a:rPr b="1"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Обновление</a:t>
            </a:r>
            <a:r>
              <a:rPr b="1"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данных (!)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Работа с шагами запроса должна быть максимально универсальной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Мы должны стремится к таким решениям, чтобы при изменении исходных данных 	 не менять запрос, например учесть все варианты написания телефона, даже если какие-то примеры отсутствуют в текущих данных: номер телефона может начинаться с +7, 8 или сразу с 9, разделять цифры может пробел или “-”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Для того, чтобы обновление работало структура данных не должна меняться: порядок столбцов, названия столбцов, название файла или витрины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52525"/>
              </a:solidFill>
              <a:highlight>
                <a:schemeClr val="lt1"/>
              </a:highlight>
            </a:endParaRPr>
          </a:p>
        </p:txBody>
      </p:sp>
      <p:sp>
        <p:nvSpPr>
          <p:cNvPr id="964" name="Google Shape;964;p162"/>
          <p:cNvSpPr txBox="1"/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Порядок обработки данных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965" name="Google Shape;965;p162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Принцип универсального подхода</a:t>
            </a:r>
            <a:endParaRPr/>
          </a:p>
        </p:txBody>
      </p:sp>
      <p:sp>
        <p:nvSpPr>
          <p:cNvPr id="966" name="Google Shape;966;p162"/>
          <p:cNvSpPr txBox="1"/>
          <p:nvPr>
            <p:ph type="title"/>
          </p:nvPr>
        </p:nvSpPr>
        <p:spPr>
          <a:xfrm>
            <a:off x="442050" y="4261700"/>
            <a:ext cx="815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Важно!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Добавление этапа обновления данных меняет весь подход.</a:t>
            </a:r>
            <a:endParaRPr sz="3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63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Типы данных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64"/>
          <p:cNvSpPr txBox="1"/>
          <p:nvPr>
            <p:ph idx="1" type="subTitle"/>
          </p:nvPr>
        </p:nvSpPr>
        <p:spPr>
          <a:xfrm>
            <a:off x="540000" y="1260000"/>
            <a:ext cx="56625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В большинстве импортируемых наборов данных содержится более одного типа данных.​ Глобально у нас 3 группы данных: качественные, числовые и дата.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Power BI, как и Excel, поддерживает различные типы данных:​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 sz="1100">
                <a:solidFill>
                  <a:schemeClr val="dk1"/>
                </a:solidFill>
              </a:rPr>
              <a:t>целое число​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 sz="1100">
                <a:solidFill>
                  <a:schemeClr val="dk1"/>
                </a:solidFill>
              </a:rPr>
              <a:t>десятичное число​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 sz="1100">
                <a:solidFill>
                  <a:schemeClr val="dk1"/>
                </a:solidFill>
              </a:rPr>
              <a:t>десятичное число с фиксированной запятой​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 sz="1100">
                <a:solidFill>
                  <a:schemeClr val="dk1"/>
                </a:solidFill>
              </a:rPr>
              <a:t>дата и время​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 sz="1100">
                <a:solidFill>
                  <a:schemeClr val="dk1"/>
                </a:solidFill>
              </a:rPr>
              <a:t>дата​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 sz="1100">
                <a:solidFill>
                  <a:schemeClr val="dk1"/>
                </a:solidFill>
              </a:rPr>
              <a:t>время​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 sz="1100">
                <a:solidFill>
                  <a:schemeClr val="dk1"/>
                </a:solidFill>
              </a:rPr>
              <a:t>текст​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 sz="1100">
                <a:solidFill>
                  <a:schemeClr val="dk1"/>
                </a:solidFill>
              </a:rPr>
              <a:t>истина/ложь​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 sz="1100">
                <a:solidFill>
                  <a:schemeClr val="dk1"/>
                </a:solidFill>
              </a:rPr>
              <a:t>двоичный​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От выбранного типа зависит набор операций, которые можно будет выполнить с этими данными.​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Например, для числовых данных доступны суммирование, определение среднего арифметического, отображение максимального и минимального значений, определение количества пустых и уникальных значений, стандартное отклонение и др.​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977" name="Google Shape;977;p164"/>
          <p:cNvSpPr txBox="1"/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Какие есть типы данных?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978" name="Google Shape;978;p164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Типы данных</a:t>
            </a:r>
            <a:endParaRPr/>
          </a:p>
        </p:txBody>
      </p:sp>
      <p:pic>
        <p:nvPicPr>
          <p:cNvPr id="979" name="Google Shape;979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2400" y="1525800"/>
            <a:ext cx="2756750" cy="22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65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Формирование данных</a:t>
            </a:r>
            <a:endParaRPr/>
          </a:p>
        </p:txBody>
      </p:sp>
      <p:sp>
        <p:nvSpPr>
          <p:cNvPr id="985" name="Google Shape;985;p165"/>
          <p:cNvSpPr txBox="1"/>
          <p:nvPr>
            <p:ph idx="1" type="subTitle"/>
          </p:nvPr>
        </p:nvSpPr>
        <p:spPr>
          <a:xfrm>
            <a:off x="468000" y="3600600"/>
            <a:ext cx="54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"/>
              <a:t>Join’ы,</a:t>
            </a:r>
            <a:r>
              <a:rPr lang="ru" sz="36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</a:t>
            </a:r>
            <a:r>
              <a:rPr lang="ru"/>
              <a:t>т</a:t>
            </a:r>
            <a:r>
              <a:rPr lang="ru"/>
              <a:t>ипы объединения данных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66"/>
          <p:cNvSpPr txBox="1"/>
          <p:nvPr>
            <p:ph idx="1" type="subTitle"/>
          </p:nvPr>
        </p:nvSpPr>
        <p:spPr>
          <a:xfrm>
            <a:off x="540000" y="1260000"/>
            <a:ext cx="5760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Формировать и объединять данные в Power BI можно с помощью встроенного редактора Power Query.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chemeClr val="dk1"/>
                </a:solidFill>
              </a:rPr>
              <a:t>Формирование данных</a:t>
            </a:r>
            <a:r>
              <a:rPr lang="ru" sz="1400">
                <a:solidFill>
                  <a:schemeClr val="dk1"/>
                </a:solidFill>
              </a:rPr>
              <a:t> — это преобразование данных, например переименование столбцов или таблиц, замена текста числами, удаление строк, установка первой строки в качестве заголовков и т. д.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chemeClr val="dk1"/>
                </a:solidFill>
              </a:rPr>
              <a:t>Объединение данных</a:t>
            </a:r>
            <a:r>
              <a:rPr lang="ru" sz="1400">
                <a:solidFill>
                  <a:schemeClr val="dk1"/>
                </a:solidFill>
              </a:rPr>
              <a:t> — это подключение к нескольким источникам данных, формирование данных в соответствии с потребностями и их последующее объединение в один удобный запрос.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В Power Query отдельные таблицы с данными называются запросами.</a:t>
            </a:r>
            <a:endParaRPr sz="1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991" name="Google Shape;991;p166"/>
          <p:cNvSpPr txBox="1"/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Формирование и объединение данных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992" name="Google Shape;992;p166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Формирование данных</a:t>
            </a:r>
            <a:endParaRPr/>
          </a:p>
        </p:txBody>
      </p:sp>
      <p:pic>
        <p:nvPicPr>
          <p:cNvPr id="993" name="Google Shape;993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0850" y="2682474"/>
            <a:ext cx="1978975" cy="1937950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166"/>
          <p:cNvSpPr/>
          <p:nvPr/>
        </p:nvSpPr>
        <p:spPr>
          <a:xfrm>
            <a:off x="6390850" y="3642275"/>
            <a:ext cx="1197300" cy="978000"/>
          </a:xfrm>
          <a:prstGeom prst="rect">
            <a:avLst/>
          </a:prstGeom>
          <a:noFill/>
          <a:ln cap="flat" cmpd="sng" w="38100">
            <a:solidFill>
              <a:srgbClr val="6E32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167"/>
          <p:cNvSpPr txBox="1"/>
          <p:nvPr>
            <p:ph idx="1" type="subTitle"/>
          </p:nvPr>
        </p:nvSpPr>
        <p:spPr>
          <a:xfrm>
            <a:off x="540000" y="1260000"/>
            <a:ext cx="4989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С помощью Power Query объединить несколько источников данных (например, несколько таблиц MS Excel) можно двумя способами: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1"/>
                </a:solidFill>
              </a:rPr>
              <a:t>Добавление таблицы под таблицу</a:t>
            </a:r>
            <a:endParaRPr b="1"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</a:rPr>
              <a:t>Такой подход возможен, если таблицы имеют одинаковую структуру и заголовки (шапки)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1"/>
                </a:solidFill>
              </a:rPr>
              <a:t>Слияние таблиц</a:t>
            </a:r>
            <a:endParaRPr b="1"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</a:rPr>
              <a:t>Подход применяется в случае, если содержание одной таблицы дополняет содержание другой, а таблицы имеют разные заголовки (шапки).</a:t>
            </a:r>
            <a:endParaRPr sz="1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000" name="Google Shape;1000;p167"/>
          <p:cNvSpPr txBox="1"/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Способы объединения данных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001" name="Google Shape;1001;p167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Формирование данных</a:t>
            </a:r>
            <a:endParaRPr/>
          </a:p>
        </p:txBody>
      </p:sp>
      <p:pic>
        <p:nvPicPr>
          <p:cNvPr id="1002" name="Google Shape;1002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6890" y="1800225"/>
            <a:ext cx="2681784" cy="981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5875" y="3062595"/>
            <a:ext cx="2802799" cy="905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32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📁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Power Query - это инструмент, который позволяет подключиться к источнику данных и их преобразования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📁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Power Query превращает не табличные данные в табличные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📁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 помощью Power Query можно создавать </a:t>
            </a: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ETL процесс</a:t>
            </a: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ru" sz="11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Extract, Transform, Load = </a:t>
            </a:r>
            <a:r>
              <a:rPr lang="ru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«извлечение, преобразование, загрузка»)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📁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Доступен в Excel и Power BI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📁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Помогает автоматизировать рутинные </a:t>
            </a: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функции</a:t>
            </a: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по подготовке данных (Аналитики тратят до 80% времени на подготовку данных), например транспонирует таблицу, группирует, проставляет форматы данных для столбцов, удаляет пустые значения и ошибки, форматирует столбцы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📁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Есть</a:t>
            </a: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возможность писать запросы на языке М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4" name="Google Shape;734;p132"/>
          <p:cNvSpPr txBox="1"/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Power</a:t>
            </a:r>
            <a:r>
              <a:rPr lang="ru">
                <a:solidFill>
                  <a:schemeClr val="dk1"/>
                </a:solidFill>
              </a:rPr>
              <a:t> Query - это </a:t>
            </a:r>
            <a:r>
              <a:rPr lang="ru">
                <a:solidFill>
                  <a:schemeClr val="dk1"/>
                </a:solidFill>
              </a:rPr>
              <a:t>алгоритм</a:t>
            </a:r>
            <a:r>
              <a:rPr lang="ru">
                <a:solidFill>
                  <a:schemeClr val="dk1"/>
                </a:solidFill>
              </a:rPr>
              <a:t> по загрузке данных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35" name="Google Shape;735;p132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Что такое Power Query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68"/>
          <p:cNvSpPr txBox="1"/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Типы объединения данных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09" name="Google Shape;1009;p168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Объединение данных</a:t>
            </a:r>
            <a:endParaRPr/>
          </a:p>
        </p:txBody>
      </p:sp>
      <p:sp>
        <p:nvSpPr>
          <p:cNvPr id="1010" name="Google Shape;1010;p168"/>
          <p:cNvSpPr txBox="1"/>
          <p:nvPr>
            <p:ph idx="1" type="subTitle"/>
          </p:nvPr>
        </p:nvSpPr>
        <p:spPr>
          <a:xfrm>
            <a:off x="532225" y="1066425"/>
            <a:ext cx="4306200" cy="3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>
                <a:solidFill>
                  <a:schemeClr val="dk1"/>
                </a:solidFill>
              </a:rPr>
              <a:t>Для объединения данных нужно, чтобы 2 столбца в двух таблицах имели одинаковые значения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>
                <a:solidFill>
                  <a:schemeClr val="dk1"/>
                </a:solidFill>
              </a:rPr>
              <a:t>P</a:t>
            </a:r>
            <a:r>
              <a:rPr lang="ru" sz="1000">
                <a:solidFill>
                  <a:schemeClr val="dk1"/>
                </a:solidFill>
              </a:rPr>
              <a:t>ower Query есть шесть способов объединения таблиц: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ru" sz="1000">
                <a:solidFill>
                  <a:schemeClr val="dk1"/>
                </a:solidFill>
              </a:rPr>
              <a:t>Внешнее соединение слева 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Все из первой таблицы, совпадающие по выбранному столбцу — из второй.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ru" sz="1000">
                <a:solidFill>
                  <a:schemeClr val="dk1"/>
                </a:solidFill>
              </a:rPr>
              <a:t>Внешнее соединение справа 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Все из второй таблицы, совпадающие — из первой.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ru" sz="1000">
                <a:solidFill>
                  <a:schemeClr val="dk1"/>
                </a:solidFill>
              </a:rPr>
              <a:t>Полное внешнее 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Все строки из обеих таблиц.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ru" sz="1000">
                <a:solidFill>
                  <a:schemeClr val="dk1"/>
                </a:solidFill>
              </a:rPr>
              <a:t>Внутреннее 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Только совпадающие строки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ru" sz="1000">
                <a:solidFill>
                  <a:schemeClr val="dk1"/>
                </a:solidFill>
              </a:rPr>
              <a:t>Антисоединение слева 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Строки, уникальные только для первой таблицы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ru" sz="1000">
                <a:solidFill>
                  <a:schemeClr val="dk1"/>
                </a:solidFill>
              </a:rPr>
              <a:t>Антисоединение справа 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Строки, уникальные только для второй таблицы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>
                <a:solidFill>
                  <a:schemeClr val="dk1"/>
                </a:solidFill>
              </a:rPr>
              <a:t>На схеме круг иллюстрирует отдельный источник </a:t>
            </a:r>
            <a:r>
              <a:rPr lang="ru" sz="1000">
                <a:solidFill>
                  <a:schemeClr val="dk1"/>
                </a:solidFill>
              </a:rPr>
              <a:t>данных (таблицу)</a:t>
            </a:r>
            <a:r>
              <a:rPr lang="ru" sz="1000">
                <a:solidFill>
                  <a:schemeClr val="dk1"/>
                </a:solidFill>
              </a:rPr>
              <a:t>, закрашенная область — это те данные, которые попадут </a:t>
            </a:r>
            <a:br>
              <a:rPr lang="ru" sz="1000">
                <a:solidFill>
                  <a:schemeClr val="dk1"/>
                </a:solidFill>
              </a:rPr>
            </a:br>
            <a:r>
              <a:rPr lang="ru" sz="1000">
                <a:solidFill>
                  <a:schemeClr val="dk1"/>
                </a:solidFill>
              </a:rPr>
              <a:t>в финальный запрос.</a:t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200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011" name="Google Shape;1011;p168"/>
          <p:cNvPicPr preferRelativeResize="0"/>
          <p:nvPr/>
        </p:nvPicPr>
        <p:blipFill rotWithShape="1">
          <a:blip r:embed="rId3">
            <a:alphaModFix/>
          </a:blip>
          <a:srcRect b="35969" l="0" r="0" t="4967"/>
          <a:stretch/>
        </p:blipFill>
        <p:spPr>
          <a:xfrm>
            <a:off x="5156363" y="1028306"/>
            <a:ext cx="2711099" cy="2186812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168"/>
          <p:cNvSpPr txBox="1"/>
          <p:nvPr/>
        </p:nvSpPr>
        <p:spPr>
          <a:xfrm>
            <a:off x="5369344" y="1651144"/>
            <a:ext cx="11622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Внешнее соединение слева </a:t>
            </a:r>
            <a:endParaRPr sz="900"/>
          </a:p>
        </p:txBody>
      </p:sp>
      <p:sp>
        <p:nvSpPr>
          <p:cNvPr id="1013" name="Google Shape;1013;p168"/>
          <p:cNvSpPr txBox="1"/>
          <p:nvPr/>
        </p:nvSpPr>
        <p:spPr>
          <a:xfrm>
            <a:off x="6822206" y="1651144"/>
            <a:ext cx="12339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Внешнее соединение справа</a:t>
            </a:r>
            <a:endParaRPr sz="900"/>
          </a:p>
        </p:txBody>
      </p:sp>
      <p:sp>
        <p:nvSpPr>
          <p:cNvPr id="1014" name="Google Shape;1014;p168"/>
          <p:cNvSpPr txBox="1"/>
          <p:nvPr/>
        </p:nvSpPr>
        <p:spPr>
          <a:xfrm>
            <a:off x="5369344" y="2822316"/>
            <a:ext cx="12339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Полное внешнее</a:t>
            </a:r>
            <a:endParaRPr sz="900"/>
          </a:p>
        </p:txBody>
      </p:sp>
      <p:sp>
        <p:nvSpPr>
          <p:cNvPr id="1015" name="Google Shape;1015;p168"/>
          <p:cNvSpPr txBox="1"/>
          <p:nvPr/>
        </p:nvSpPr>
        <p:spPr>
          <a:xfrm>
            <a:off x="6857981" y="2822316"/>
            <a:ext cx="12339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Внутреннее</a:t>
            </a:r>
            <a:endParaRPr sz="900"/>
          </a:p>
        </p:txBody>
      </p:sp>
      <p:pic>
        <p:nvPicPr>
          <p:cNvPr id="1016" name="Google Shape;1016;p168"/>
          <p:cNvPicPr preferRelativeResize="0"/>
          <p:nvPr/>
        </p:nvPicPr>
        <p:blipFill rotWithShape="1">
          <a:blip r:embed="rId3">
            <a:alphaModFix/>
          </a:blip>
          <a:srcRect b="10265" l="0" r="49284" t="67291"/>
          <a:stretch/>
        </p:blipFill>
        <p:spPr>
          <a:xfrm>
            <a:off x="5126846" y="3267338"/>
            <a:ext cx="1404844" cy="849019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168"/>
          <p:cNvSpPr txBox="1"/>
          <p:nvPr/>
        </p:nvSpPr>
        <p:spPr>
          <a:xfrm>
            <a:off x="5369344" y="3988088"/>
            <a:ext cx="11622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Антисоединение слева </a:t>
            </a:r>
            <a:endParaRPr sz="900"/>
          </a:p>
        </p:txBody>
      </p:sp>
      <p:sp>
        <p:nvSpPr>
          <p:cNvPr id="1018" name="Google Shape;1018;p168"/>
          <p:cNvSpPr txBox="1"/>
          <p:nvPr/>
        </p:nvSpPr>
        <p:spPr>
          <a:xfrm>
            <a:off x="6857981" y="3988088"/>
            <a:ext cx="11622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Антисоединение справа</a:t>
            </a:r>
            <a:endParaRPr sz="900"/>
          </a:p>
        </p:txBody>
      </p:sp>
      <p:sp>
        <p:nvSpPr>
          <p:cNvPr id="1019" name="Google Shape;1019;p168"/>
          <p:cNvSpPr txBox="1"/>
          <p:nvPr/>
        </p:nvSpPr>
        <p:spPr>
          <a:xfrm>
            <a:off x="4838325" y="780281"/>
            <a:ext cx="822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/>
              <a:t>1 таблица</a:t>
            </a:r>
            <a:endParaRPr sz="900"/>
          </a:p>
        </p:txBody>
      </p:sp>
      <p:sp>
        <p:nvSpPr>
          <p:cNvPr id="1020" name="Google Shape;1020;p168"/>
          <p:cNvSpPr txBox="1"/>
          <p:nvPr/>
        </p:nvSpPr>
        <p:spPr>
          <a:xfrm>
            <a:off x="5953613" y="751331"/>
            <a:ext cx="822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/>
              <a:t>2 таблица</a:t>
            </a:r>
            <a:endParaRPr sz="900"/>
          </a:p>
        </p:txBody>
      </p:sp>
      <p:cxnSp>
        <p:nvCxnSpPr>
          <p:cNvPr id="1021" name="Google Shape;1021;p168"/>
          <p:cNvCxnSpPr>
            <a:stCxn id="1019" idx="2"/>
          </p:cNvCxnSpPr>
          <p:nvPr/>
        </p:nvCxnSpPr>
        <p:spPr>
          <a:xfrm>
            <a:off x="5249475" y="1057481"/>
            <a:ext cx="281700" cy="1734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2" name="Google Shape;1022;p168"/>
          <p:cNvCxnSpPr>
            <a:stCxn id="1020" idx="2"/>
          </p:cNvCxnSpPr>
          <p:nvPr/>
        </p:nvCxnSpPr>
        <p:spPr>
          <a:xfrm flipH="1">
            <a:off x="6127763" y="1028531"/>
            <a:ext cx="237000" cy="2022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23" name="Google Shape;1023;p168"/>
          <p:cNvPicPr preferRelativeResize="0"/>
          <p:nvPr/>
        </p:nvPicPr>
        <p:blipFill rotWithShape="1">
          <a:blip r:embed="rId4">
            <a:alphaModFix/>
          </a:blip>
          <a:srcRect b="0" l="50768" r="0" t="0"/>
          <a:stretch/>
        </p:blipFill>
        <p:spPr>
          <a:xfrm>
            <a:off x="6603244" y="3215120"/>
            <a:ext cx="1233901" cy="77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169"/>
          <p:cNvSpPr txBox="1"/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Добавление данных в запрос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29" name="Google Shape;1029;p169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Объединение данных</a:t>
            </a:r>
            <a:endParaRPr/>
          </a:p>
        </p:txBody>
      </p:sp>
      <p:sp>
        <p:nvSpPr>
          <p:cNvPr id="1030" name="Google Shape;1030;p169"/>
          <p:cNvSpPr txBox="1"/>
          <p:nvPr>
            <p:ph idx="1" type="subTitle"/>
          </p:nvPr>
        </p:nvSpPr>
        <p:spPr>
          <a:xfrm>
            <a:off x="532225" y="1066425"/>
            <a:ext cx="4972200" cy="3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1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BM Plex Sans"/>
              <a:buAutoNum type="arabicPeriod"/>
            </a:pPr>
            <a:r>
              <a:rPr lang="ru" sz="1300">
                <a:solidFill>
                  <a:srgbClr val="1E1E1E"/>
                </a:solidFill>
                <a:highlight>
                  <a:schemeClr val="lt1"/>
                </a:highlight>
              </a:rPr>
              <a:t>Загрузите в качестве источников данных необходимые файлы.</a:t>
            </a:r>
            <a:endParaRPr sz="1300">
              <a:solidFill>
                <a:srgbClr val="1E1E1E"/>
              </a:solidFill>
              <a:highlight>
                <a:schemeClr val="lt1"/>
              </a:highlight>
            </a:endParaRPr>
          </a:p>
          <a:p>
            <a:pPr indent="-311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300"/>
              <a:buFont typeface="IBM Plex Sans"/>
              <a:buAutoNum type="arabicPeriod"/>
            </a:pPr>
            <a:r>
              <a:rPr lang="ru" sz="1300">
                <a:solidFill>
                  <a:srgbClr val="1E1E1E"/>
                </a:solidFill>
                <a:highlight>
                  <a:schemeClr val="lt1"/>
                </a:highlight>
              </a:rPr>
              <a:t>Перейдите в редактор Power Query.</a:t>
            </a:r>
            <a:endParaRPr sz="1300">
              <a:solidFill>
                <a:srgbClr val="1E1E1E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E1E1E"/>
              </a:solidFill>
              <a:highlight>
                <a:schemeClr val="lt1"/>
              </a:highlight>
            </a:endParaRPr>
          </a:p>
          <a:p>
            <a:pPr indent="-31115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AutoNum type="arabicPeriod"/>
            </a:pPr>
            <a:r>
              <a:rPr lang="ru" sz="1300">
                <a:solidFill>
                  <a:srgbClr val="1E1E1E"/>
                </a:solidFill>
                <a:highlight>
                  <a:schemeClr val="lt1"/>
                </a:highlight>
              </a:rPr>
              <a:t>Нажмите правой кнопкой мыши области Запросы.</a:t>
            </a:r>
            <a:endParaRPr sz="1300">
              <a:solidFill>
                <a:srgbClr val="1E1E1E"/>
              </a:solidFill>
              <a:highlight>
                <a:schemeClr val="lt1"/>
              </a:highlight>
            </a:endParaRPr>
          </a:p>
          <a:p>
            <a:pPr indent="-311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300"/>
              <a:buFont typeface="Arial"/>
              <a:buAutoNum type="arabicPeriod"/>
            </a:pPr>
            <a:r>
              <a:rPr lang="ru" sz="1300">
                <a:solidFill>
                  <a:srgbClr val="1E1E1E"/>
                </a:solidFill>
                <a:highlight>
                  <a:schemeClr val="lt1"/>
                </a:highlight>
              </a:rPr>
              <a:t>Выберите Новый запрос → Объединить → Добавить запросы в новый.</a:t>
            </a:r>
            <a:endParaRPr sz="1300">
              <a:solidFill>
                <a:srgbClr val="1E1E1E"/>
              </a:solidFill>
              <a:highlight>
                <a:schemeClr val="lt1"/>
              </a:highlight>
            </a:endParaRPr>
          </a:p>
          <a:p>
            <a:pPr indent="-311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300"/>
              <a:buFont typeface="IBM Plex Sans"/>
              <a:buAutoNum type="arabicPeriod"/>
            </a:pPr>
            <a:r>
              <a:rPr lang="ru" sz="1300">
                <a:solidFill>
                  <a:srgbClr val="1E1E1E"/>
                </a:solidFill>
                <a:highlight>
                  <a:schemeClr val="lt1"/>
                </a:highlight>
              </a:rPr>
              <a:t>Выберите таблицы для объединения строк из двух таблиц в одну.</a:t>
            </a:r>
            <a:endParaRPr sz="1300">
              <a:solidFill>
                <a:srgbClr val="1E1E1E"/>
              </a:solidFill>
              <a:highlight>
                <a:schemeClr val="lt1"/>
              </a:highlight>
            </a:endParaRPr>
          </a:p>
          <a:p>
            <a:pPr indent="-311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300"/>
              <a:buFont typeface="IBM Plex Sans"/>
              <a:buAutoNum type="arabicPeriod"/>
            </a:pPr>
            <a:r>
              <a:rPr lang="ru" sz="1300">
                <a:solidFill>
                  <a:srgbClr val="1E1E1E"/>
                </a:solidFill>
                <a:highlight>
                  <a:schemeClr val="lt1"/>
                </a:highlight>
              </a:rPr>
              <a:t>Нажмите ОК.</a:t>
            </a:r>
            <a:endParaRPr sz="1300">
              <a:solidFill>
                <a:srgbClr val="1E1E1E"/>
              </a:solidFill>
              <a:highlight>
                <a:schemeClr val="lt1"/>
              </a:highlight>
            </a:endParaRPr>
          </a:p>
          <a:p>
            <a:pPr indent="-311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300"/>
              <a:buFont typeface="IBM Plex Sans"/>
              <a:buAutoNum type="arabicPeriod"/>
            </a:pPr>
            <a:r>
              <a:rPr lang="ru" sz="1300">
                <a:solidFill>
                  <a:srgbClr val="1E1E1E"/>
                </a:solidFill>
                <a:highlight>
                  <a:schemeClr val="lt1"/>
                </a:highlight>
              </a:rPr>
              <a:t>Дайте название новой таблице.</a:t>
            </a:r>
            <a:endParaRPr sz="1300">
              <a:solidFill>
                <a:srgbClr val="1E1E1E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E1E1E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ru" sz="1300">
                <a:solidFill>
                  <a:srgbClr val="1E1E1E"/>
                </a:solidFill>
                <a:highlight>
                  <a:schemeClr val="lt1"/>
                </a:highlight>
              </a:rPr>
              <a:t>Перед выходом из редактора нажмите Закрыть и применить, чтобы сохранить изменения.</a:t>
            </a:r>
            <a:endParaRPr sz="1300">
              <a:solidFill>
                <a:srgbClr val="1E1E1E"/>
              </a:solidFill>
              <a:highlight>
                <a:schemeClr val="lt1"/>
              </a:highlight>
            </a:endParaRPr>
          </a:p>
        </p:txBody>
      </p:sp>
      <p:pic>
        <p:nvPicPr>
          <p:cNvPr id="1031" name="Google Shape;1031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0" y="1300400"/>
            <a:ext cx="762000" cy="560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6825" y="1113300"/>
            <a:ext cx="3334775" cy="297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70"/>
          <p:cNvSpPr txBox="1"/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Как это выглядит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38" name="Google Shape;1038;p170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Объединение данных</a:t>
            </a:r>
            <a:endParaRPr/>
          </a:p>
        </p:txBody>
      </p:sp>
      <p:sp>
        <p:nvSpPr>
          <p:cNvPr id="1039" name="Google Shape;1039;p170"/>
          <p:cNvSpPr txBox="1"/>
          <p:nvPr>
            <p:ph idx="1" type="subTitle"/>
          </p:nvPr>
        </p:nvSpPr>
        <p:spPr>
          <a:xfrm>
            <a:off x="532225" y="1066425"/>
            <a:ext cx="64653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1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BM Plex Sans"/>
              <a:buAutoNum type="arabicPeriod"/>
            </a:pPr>
            <a:r>
              <a:rPr lang="ru" sz="1300">
                <a:solidFill>
                  <a:srgbClr val="1E1E1E"/>
                </a:solidFill>
                <a:highlight>
                  <a:schemeClr val="lt1"/>
                </a:highlight>
              </a:rPr>
              <a:t>У нас есть таблица с данными из Google Analytics по посещению сайта</a:t>
            </a:r>
            <a:endParaRPr sz="1300">
              <a:solidFill>
                <a:srgbClr val="1E1E1E"/>
              </a:solidFill>
              <a:highlight>
                <a:schemeClr val="lt1"/>
              </a:highlight>
            </a:endParaRPr>
          </a:p>
          <a:p>
            <a:pPr indent="-311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300"/>
              <a:buFont typeface="Arial"/>
              <a:buAutoNum type="arabicPeriod"/>
            </a:pPr>
            <a:r>
              <a:rPr lang="ru" sz="1300">
                <a:solidFill>
                  <a:srgbClr val="1E1E1E"/>
                </a:solidFill>
                <a:highlight>
                  <a:schemeClr val="lt1"/>
                </a:highlight>
              </a:rPr>
              <a:t>У нас есть таблица с данными о продажах</a:t>
            </a:r>
            <a:endParaRPr sz="1300">
              <a:solidFill>
                <a:srgbClr val="1E1E1E"/>
              </a:solidFill>
              <a:highlight>
                <a:schemeClr val="lt1"/>
              </a:highlight>
            </a:endParaRPr>
          </a:p>
          <a:p>
            <a:pPr indent="-311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300"/>
              <a:buFont typeface="Arial"/>
              <a:buAutoNum type="arabicPeriod"/>
            </a:pPr>
            <a:r>
              <a:rPr lang="ru" sz="1300">
                <a:solidFill>
                  <a:srgbClr val="1E1E1E"/>
                </a:solidFill>
                <a:highlight>
                  <a:schemeClr val="lt1"/>
                </a:highlight>
              </a:rPr>
              <a:t>Из двух таблиц мы делаем одну</a:t>
            </a:r>
            <a:endParaRPr sz="1300">
              <a:solidFill>
                <a:srgbClr val="1E1E1E"/>
              </a:solidFill>
              <a:highlight>
                <a:schemeClr val="lt1"/>
              </a:highlight>
            </a:endParaRPr>
          </a:p>
        </p:txBody>
      </p:sp>
      <p:sp>
        <p:nvSpPr>
          <p:cNvPr id="1040" name="Google Shape;1040;p170"/>
          <p:cNvSpPr txBox="1"/>
          <p:nvPr>
            <p:ph type="title"/>
          </p:nvPr>
        </p:nvSpPr>
        <p:spPr>
          <a:xfrm>
            <a:off x="442050" y="4261700"/>
            <a:ext cx="815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В DAX есть схожий функционал связей, изучим на следующем занятии.</a:t>
            </a:r>
            <a:endParaRPr sz="3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041" name="Google Shape;1041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999" y="1702977"/>
            <a:ext cx="3352151" cy="10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p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143" y="2990413"/>
            <a:ext cx="3459851" cy="12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5500" y="2166225"/>
            <a:ext cx="4892500" cy="152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170"/>
          <p:cNvSpPr/>
          <p:nvPr/>
        </p:nvSpPr>
        <p:spPr>
          <a:xfrm>
            <a:off x="1435575" y="2772725"/>
            <a:ext cx="295200" cy="240900"/>
          </a:xfrm>
          <a:prstGeom prst="mathPlus">
            <a:avLst>
              <a:gd fmla="val 23520" name="adj1"/>
            </a:avLst>
          </a:prstGeom>
          <a:solidFill>
            <a:srgbClr val="6E32E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70"/>
          <p:cNvSpPr/>
          <p:nvPr/>
        </p:nvSpPr>
        <p:spPr>
          <a:xfrm>
            <a:off x="3863775" y="2748125"/>
            <a:ext cx="360900" cy="2409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6E32E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70"/>
          <p:cNvSpPr/>
          <p:nvPr/>
        </p:nvSpPr>
        <p:spPr>
          <a:xfrm>
            <a:off x="8014675" y="2059050"/>
            <a:ext cx="1053300" cy="1845900"/>
          </a:xfrm>
          <a:prstGeom prst="rect">
            <a:avLst/>
          </a:prstGeom>
          <a:noFill/>
          <a:ln cap="flat" cmpd="sng" w="38100">
            <a:solidFill>
              <a:srgbClr val="6E32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70"/>
          <p:cNvSpPr/>
          <p:nvPr/>
        </p:nvSpPr>
        <p:spPr>
          <a:xfrm>
            <a:off x="393825" y="1702975"/>
            <a:ext cx="410100" cy="360000"/>
          </a:xfrm>
          <a:prstGeom prst="ellipse">
            <a:avLst/>
          </a:prstGeom>
          <a:solidFill>
            <a:srgbClr val="8D46F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48" name="Google Shape;1048;p170"/>
          <p:cNvSpPr/>
          <p:nvPr/>
        </p:nvSpPr>
        <p:spPr>
          <a:xfrm>
            <a:off x="393825" y="2879725"/>
            <a:ext cx="410100" cy="360000"/>
          </a:xfrm>
          <a:prstGeom prst="ellipse">
            <a:avLst/>
          </a:prstGeom>
          <a:solidFill>
            <a:srgbClr val="8D46F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49" name="Google Shape;1049;p170"/>
          <p:cNvSpPr/>
          <p:nvPr/>
        </p:nvSpPr>
        <p:spPr>
          <a:xfrm>
            <a:off x="4021000" y="2026675"/>
            <a:ext cx="410100" cy="360000"/>
          </a:xfrm>
          <a:prstGeom prst="ellipse">
            <a:avLst/>
          </a:prstGeom>
          <a:solidFill>
            <a:srgbClr val="8D46F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71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Демонстрация интерфейса</a:t>
            </a:r>
            <a:endParaRPr/>
          </a:p>
        </p:txBody>
      </p:sp>
      <p:sp>
        <p:nvSpPr>
          <p:cNvPr id="1055" name="Google Shape;1055;p171"/>
          <p:cNvSpPr txBox="1"/>
          <p:nvPr>
            <p:ph idx="1" type="subTitle"/>
          </p:nvPr>
        </p:nvSpPr>
        <p:spPr>
          <a:xfrm>
            <a:off x="468000" y="3600600"/>
            <a:ext cx="54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"/>
              <a:t>И скачаем данные из Google документа и преобразуем в таблицы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2"/>
          <p:cNvSpPr txBox="1"/>
          <p:nvPr>
            <p:ph type="title"/>
          </p:nvPr>
        </p:nvSpPr>
        <p:spPr>
          <a:xfrm>
            <a:off x="540000" y="1295700"/>
            <a:ext cx="79014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ru"/>
              <a:t>Практика: перейдем в интерфейс Power BI и Power Query</a:t>
            </a:r>
            <a:endParaRPr b="1"/>
          </a:p>
        </p:txBody>
      </p:sp>
      <p:sp>
        <p:nvSpPr>
          <p:cNvPr id="1061" name="Google Shape;1061;p17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33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💪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Загружать данные для дальнейшей проработки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💪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Консолидировать данные из нескольких листов, папок, файлов​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💪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Трансформировать загруженные данные: сортировать, фильтровать, группировать, сворачивать и так далее​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💪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Объединять таблицы между собой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💪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Работать с разными форматами: зачистка, исправление регистра, удаление лишних пробелов и так далее. Например актуально для формата номеров телефона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💪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Выполнять простые вычисления с данными </a:t>
            </a: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(включая логику ЕСЛИ: если содержит, если больше, если равно и прочее)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52525"/>
              </a:solidFill>
              <a:highlight>
                <a:schemeClr val="lt1"/>
              </a:highlight>
            </a:endParaRPr>
          </a:p>
        </p:txBody>
      </p:sp>
      <p:sp>
        <p:nvSpPr>
          <p:cNvPr id="741" name="Google Shape;741;p133"/>
          <p:cNvSpPr txBox="1"/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Что умеет Power Query?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42" name="Google Shape;742;p133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Что такое Power Query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34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😞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Редактировать загруженные данные напрямую. Если менять данные, то только в источнике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😞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Производить</a:t>
            </a: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сложные вычисления </a:t>
            </a: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(математические и статистические) - это делает DAX: расчет суммы, средней, фильтрация значений и прочее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😞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Визуализировать. Power Query не про визуализацию, а про данные - это делает Power View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52525"/>
              </a:solidFill>
              <a:highlight>
                <a:schemeClr val="lt1"/>
              </a:highlight>
            </a:endParaRPr>
          </a:p>
        </p:txBody>
      </p:sp>
      <p:sp>
        <p:nvSpPr>
          <p:cNvPr id="748" name="Google Shape;748;p134"/>
          <p:cNvSpPr txBox="1"/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Что не умеет Power Query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49" name="Google Shape;749;p134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Что такое Power Query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35"/>
          <p:cNvSpPr txBox="1"/>
          <p:nvPr>
            <p:ph idx="1" type="subTitle"/>
          </p:nvPr>
        </p:nvSpPr>
        <p:spPr>
          <a:xfrm>
            <a:off x="540000" y="1260000"/>
            <a:ext cx="29463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1 </a:t>
            </a:r>
            <a:r>
              <a:rPr lang="ru" sz="1400">
                <a:solidFill>
                  <a:srgbClr val="171717"/>
                </a:solidFill>
                <a:highlight>
                  <a:schemeClr val="lt1"/>
                </a:highlight>
              </a:rPr>
              <a:t>―</a:t>
            </a:r>
            <a:r>
              <a:rPr lang="ru" sz="1400">
                <a:solidFill>
                  <a:schemeClr val="dk1"/>
                </a:solidFill>
              </a:rPr>
              <a:t> кнопки на ленте, которые позволяют взаимодействовать с данными в запросе.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2 </a:t>
            </a:r>
            <a:r>
              <a:rPr lang="ru" sz="1400">
                <a:solidFill>
                  <a:srgbClr val="171717"/>
                </a:solidFill>
                <a:highlight>
                  <a:schemeClr val="lt1"/>
                </a:highlight>
              </a:rPr>
              <a:t>―</a:t>
            </a:r>
            <a:r>
              <a:rPr lang="ru" sz="1400">
                <a:solidFill>
                  <a:schemeClr val="dk1"/>
                </a:solidFill>
              </a:rPr>
              <a:t> список запросов (по одному для каждой таблицы или сущности). Их можно выбирать, просматривать и настраивать.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3 </a:t>
            </a:r>
            <a:r>
              <a:rPr lang="ru" sz="1400">
                <a:solidFill>
                  <a:srgbClr val="171717"/>
                </a:solidFill>
                <a:highlight>
                  <a:schemeClr val="lt1"/>
                </a:highlight>
              </a:rPr>
              <a:t>―</a:t>
            </a:r>
            <a:r>
              <a:rPr lang="ru" sz="1400">
                <a:solidFill>
                  <a:schemeClr val="dk1"/>
                </a:solidFill>
              </a:rPr>
              <a:t> рабочая область, где отображаются данные из выбранного запроса, которые можно настраивать.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4 </a:t>
            </a:r>
            <a:r>
              <a:rPr lang="ru" sz="1400">
                <a:solidFill>
                  <a:srgbClr val="171717"/>
                </a:solidFill>
                <a:highlight>
                  <a:schemeClr val="lt1"/>
                </a:highlight>
              </a:rPr>
              <a:t>―</a:t>
            </a:r>
            <a:r>
              <a:rPr lang="ru" sz="1400">
                <a:solidFill>
                  <a:schemeClr val="dk1"/>
                </a:solidFill>
              </a:rPr>
              <a:t> параметры запроса, где перечислены свойства запроса и применённые действия.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755" name="Google Shape;755;p135"/>
          <p:cNvSpPr txBox="1"/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Интерфейс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56" name="Google Shape;756;p135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Что такое Power Query</a:t>
            </a:r>
            <a:endParaRPr/>
          </a:p>
        </p:txBody>
      </p:sp>
      <p:pic>
        <p:nvPicPr>
          <p:cNvPr id="757" name="Google Shape;757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6725" y="637125"/>
            <a:ext cx="5246600" cy="3202075"/>
          </a:xfrm>
          <a:prstGeom prst="rect">
            <a:avLst/>
          </a:prstGeom>
          <a:noFill/>
          <a:ln cap="flat" cmpd="sng" w="9525">
            <a:solidFill>
              <a:srgbClr val="ED781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58" name="Google Shape;758;p135"/>
          <p:cNvSpPr/>
          <p:nvPr/>
        </p:nvSpPr>
        <p:spPr>
          <a:xfrm>
            <a:off x="3778509" y="732032"/>
            <a:ext cx="5123100" cy="667500"/>
          </a:xfrm>
          <a:prstGeom prst="rect">
            <a:avLst/>
          </a:prstGeom>
          <a:noFill/>
          <a:ln cap="flat" cmpd="sng" w="9525">
            <a:solidFill>
              <a:srgbClr val="FAB8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135"/>
          <p:cNvSpPr/>
          <p:nvPr/>
        </p:nvSpPr>
        <p:spPr>
          <a:xfrm>
            <a:off x="8071028" y="1011101"/>
            <a:ext cx="278700" cy="296700"/>
          </a:xfrm>
          <a:prstGeom prst="ellipse">
            <a:avLst/>
          </a:prstGeom>
          <a:solidFill>
            <a:srgbClr val="ED7817"/>
          </a:solidFill>
          <a:ln cap="flat" cmpd="sng" w="9525">
            <a:solidFill>
              <a:srgbClr val="ED78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60" name="Google Shape;760;p135"/>
          <p:cNvSpPr/>
          <p:nvPr/>
        </p:nvSpPr>
        <p:spPr>
          <a:xfrm>
            <a:off x="3991676" y="2089790"/>
            <a:ext cx="278700" cy="296700"/>
          </a:xfrm>
          <a:prstGeom prst="ellipse">
            <a:avLst/>
          </a:prstGeom>
          <a:solidFill>
            <a:srgbClr val="ED7817"/>
          </a:solidFill>
          <a:ln cap="flat" cmpd="sng" w="9525">
            <a:solidFill>
              <a:srgbClr val="ED78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61" name="Google Shape;761;p135"/>
          <p:cNvSpPr/>
          <p:nvPr/>
        </p:nvSpPr>
        <p:spPr>
          <a:xfrm>
            <a:off x="6031352" y="2089790"/>
            <a:ext cx="278700" cy="296700"/>
          </a:xfrm>
          <a:prstGeom prst="ellipse">
            <a:avLst/>
          </a:prstGeom>
          <a:solidFill>
            <a:srgbClr val="ED7817"/>
          </a:solidFill>
          <a:ln cap="flat" cmpd="sng" w="9525">
            <a:solidFill>
              <a:srgbClr val="ED78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62" name="Google Shape;762;p135"/>
          <p:cNvSpPr/>
          <p:nvPr/>
        </p:nvSpPr>
        <p:spPr>
          <a:xfrm>
            <a:off x="8071028" y="2089790"/>
            <a:ext cx="278700" cy="296700"/>
          </a:xfrm>
          <a:prstGeom prst="ellipse">
            <a:avLst/>
          </a:prstGeom>
          <a:solidFill>
            <a:srgbClr val="ED7817"/>
          </a:solidFill>
          <a:ln cap="flat" cmpd="sng" w="9525">
            <a:solidFill>
              <a:srgbClr val="ED78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4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36"/>
          <p:cNvSpPr txBox="1"/>
          <p:nvPr>
            <p:ph type="title"/>
          </p:nvPr>
        </p:nvSpPr>
        <p:spPr>
          <a:xfrm>
            <a:off x="270025" y="313025"/>
            <a:ext cx="4818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ru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Одна из основных ценностей Power Query в том, что он преобразовывает таблицы для дальнейшего анализа.</a:t>
            </a:r>
            <a:endParaRPr b="1" sz="4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68" name="Google Shape;768;p136"/>
          <p:cNvSpPr txBox="1"/>
          <p:nvPr>
            <p:ph idx="1" type="subTitle"/>
          </p:nvPr>
        </p:nvSpPr>
        <p:spPr>
          <a:xfrm>
            <a:off x="346175" y="2463975"/>
            <a:ext cx="806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" sz="2400"/>
              <a:t>Что такое таблица?</a:t>
            </a:r>
            <a:endParaRPr sz="2400"/>
          </a:p>
        </p:txBody>
      </p:sp>
      <p:pic>
        <p:nvPicPr>
          <p:cNvPr id="769" name="Google Shape;769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4450" y="2270650"/>
            <a:ext cx="1746002" cy="1483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37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Принцип табличности</a:t>
            </a:r>
            <a:endParaRPr/>
          </a:p>
        </p:txBody>
      </p:sp>
      <p:sp>
        <p:nvSpPr>
          <p:cNvPr id="775" name="Google Shape;775;p137"/>
          <p:cNvSpPr txBox="1"/>
          <p:nvPr>
            <p:ph idx="1" type="subTitle"/>
          </p:nvPr>
        </p:nvSpPr>
        <p:spPr>
          <a:xfrm>
            <a:off x="468000" y="3600600"/>
            <a:ext cx="54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"/>
              <a:t>Давайте определим что является таблицей, а что нет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